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2F2F2"/>
    <a:srgbClr val="3D79BB"/>
    <a:srgbClr val="53B3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n Coiffard" userId="6149e5258cd2d191" providerId="LiveId" clId="{AD826D1D-4ADA-4469-883D-AB61F884EE31}"/>
    <pc:docChg chg="undo custSel addSld delSld modSld sldOrd">
      <pc:chgData name="Julien Coiffard" userId="6149e5258cd2d191" providerId="LiveId" clId="{AD826D1D-4ADA-4469-883D-AB61F884EE31}" dt="2026-10-04T13:35:34.220" v="697" actId="1076"/>
      <pc:docMkLst>
        <pc:docMk/>
      </pc:docMkLst>
      <pc:sldChg chg="addSp delSp modSp mod delAnim modAnim">
        <pc:chgData name="Julien Coiffard" userId="6149e5258cd2d191" providerId="LiveId" clId="{AD826D1D-4ADA-4469-883D-AB61F884EE31}" dt="2026-10-04T12:54:13.877" v="359" actId="14100"/>
        <pc:sldMkLst>
          <pc:docMk/>
          <pc:sldMk cId="1115011939" sldId="257"/>
        </pc:sldMkLst>
        <pc:spChg chg="mod">
          <ac:chgData name="Julien Coiffard" userId="6149e5258cd2d191" providerId="LiveId" clId="{AD826D1D-4ADA-4469-883D-AB61F884EE31}" dt="2026-10-04T12:46:02.844" v="75" actId="20577"/>
          <ac:spMkLst>
            <pc:docMk/>
            <pc:sldMk cId="1115011939" sldId="257"/>
            <ac:spMk id="2" creationId="{AD261F58-C178-86A6-087B-4DEC876421DD}"/>
          </ac:spMkLst>
        </pc:spChg>
        <pc:spChg chg="mod">
          <ac:chgData name="Julien Coiffard" userId="6149e5258cd2d191" providerId="LiveId" clId="{AD826D1D-4ADA-4469-883D-AB61F884EE31}" dt="2026-10-04T12:54:13.877" v="359" actId="14100"/>
          <ac:spMkLst>
            <pc:docMk/>
            <pc:sldMk cId="1115011939" sldId="257"/>
            <ac:spMk id="3" creationId="{6947D317-804D-D5D2-3655-3A436216AFAD}"/>
          </ac:spMkLst>
        </pc:spChg>
        <pc:spChg chg="mod">
          <ac:chgData name="Julien Coiffard" userId="6149e5258cd2d191" providerId="LiveId" clId="{AD826D1D-4ADA-4469-883D-AB61F884EE31}" dt="2026-10-04T12:46:59.176" v="99" actId="20577"/>
          <ac:spMkLst>
            <pc:docMk/>
            <pc:sldMk cId="1115011939" sldId="257"/>
            <ac:spMk id="4" creationId="{1064F84C-3166-A2BA-0455-D1F7F8542C78}"/>
          </ac:spMkLst>
        </pc:spChg>
        <pc:spChg chg="mod">
          <ac:chgData name="Julien Coiffard" userId="6149e5258cd2d191" providerId="LiveId" clId="{AD826D1D-4ADA-4469-883D-AB61F884EE31}" dt="2026-10-04T12:46:47.595" v="95"/>
          <ac:spMkLst>
            <pc:docMk/>
            <pc:sldMk cId="1115011939" sldId="257"/>
            <ac:spMk id="5" creationId="{E459AA1F-B1CE-6141-8246-93D87E3DC5AD}"/>
          </ac:spMkLst>
        </pc:spChg>
        <pc:picChg chg="add mod">
          <ac:chgData name="Julien Coiffard" userId="6149e5258cd2d191" providerId="LiveId" clId="{AD826D1D-4ADA-4469-883D-AB61F884EE31}" dt="2026-10-04T12:47:26.570" v="102" actId="14100"/>
          <ac:picMkLst>
            <pc:docMk/>
            <pc:sldMk cId="1115011939" sldId="257"/>
            <ac:picMk id="6" creationId="{FFFCD7B7-32D1-EF0A-F8E0-B1D17ADC139E}"/>
          </ac:picMkLst>
        </pc:picChg>
        <pc:picChg chg="del mod">
          <ac:chgData name="Julien Coiffard" userId="6149e5258cd2d191" providerId="LiveId" clId="{AD826D1D-4ADA-4469-883D-AB61F884EE31}" dt="2026-10-04T12:46:54.220" v="97" actId="478"/>
          <ac:picMkLst>
            <pc:docMk/>
            <pc:sldMk cId="1115011939" sldId="257"/>
            <ac:picMk id="7" creationId="{21502F69-E049-F058-35E2-AAE48EBF24F3}"/>
          </ac:picMkLst>
        </pc:picChg>
      </pc:sldChg>
      <pc:sldChg chg="addSp delSp modSp mod delAnim modAnim">
        <pc:chgData name="Julien Coiffard" userId="6149e5258cd2d191" providerId="LiveId" clId="{AD826D1D-4ADA-4469-883D-AB61F884EE31}" dt="2026-10-04T12:39:26.008" v="49" actId="20577"/>
        <pc:sldMkLst>
          <pc:docMk/>
          <pc:sldMk cId="3943728905" sldId="258"/>
        </pc:sldMkLst>
        <pc:spChg chg="mod">
          <ac:chgData name="Julien Coiffard" userId="6149e5258cd2d191" providerId="LiveId" clId="{AD826D1D-4ADA-4469-883D-AB61F884EE31}" dt="2026-10-04T12:39:26.008" v="49" actId="20577"/>
          <ac:spMkLst>
            <pc:docMk/>
            <pc:sldMk cId="3943728905" sldId="258"/>
            <ac:spMk id="81" creationId="{12093EBE-663D-6D29-EF35-957434DBEF97}"/>
          </ac:spMkLst>
        </pc:spChg>
        <pc:picChg chg="add mod ord modCrop">
          <ac:chgData name="Julien Coiffard" userId="6149e5258cd2d191" providerId="LiveId" clId="{AD826D1D-4ADA-4469-883D-AB61F884EE31}" dt="2026-10-04T12:38:12.291" v="9" actId="732"/>
          <ac:picMkLst>
            <pc:docMk/>
            <pc:sldMk cId="3943728905" sldId="258"/>
            <ac:picMk id="2" creationId="{DAEE3E11-153F-B7F9-C3FF-3D13435FF8C2}"/>
          </ac:picMkLst>
        </pc:picChg>
        <pc:picChg chg="del">
          <ac:chgData name="Julien Coiffard" userId="6149e5258cd2d191" providerId="LiveId" clId="{AD826D1D-4ADA-4469-883D-AB61F884EE31}" dt="2026-10-04T12:36:14.486" v="0" actId="478"/>
          <ac:picMkLst>
            <pc:docMk/>
            <pc:sldMk cId="3943728905" sldId="258"/>
            <ac:picMk id="4" creationId="{760A9609-0B92-0B73-BF4D-AADDB747A272}"/>
          </ac:picMkLst>
        </pc:picChg>
      </pc:sldChg>
      <pc:sldChg chg="addSp delSp modSp mod setBg addAnim delAnim modAnim">
        <pc:chgData name="Julien Coiffard" userId="6149e5258cd2d191" providerId="LiveId" clId="{AD826D1D-4ADA-4469-883D-AB61F884EE31}" dt="2026-10-04T12:54:00.382" v="357"/>
        <pc:sldMkLst>
          <pc:docMk/>
          <pc:sldMk cId="4268481262" sldId="259"/>
        </pc:sldMkLst>
        <pc:spChg chg="add del mod">
          <ac:chgData name="Julien Coiffard" userId="6149e5258cd2d191" providerId="LiveId" clId="{AD826D1D-4ADA-4469-883D-AB61F884EE31}" dt="2026-10-04T12:49:33.280" v="164" actId="478"/>
          <ac:spMkLst>
            <pc:docMk/>
            <pc:sldMk cId="4268481262" sldId="259"/>
            <ac:spMk id="2" creationId="{F79CDC66-F425-ED49-9627-8C9866DBB21A}"/>
          </ac:spMkLst>
        </pc:spChg>
        <pc:spChg chg="del mod">
          <ac:chgData name="Julien Coiffard" userId="6149e5258cd2d191" providerId="LiveId" clId="{AD826D1D-4ADA-4469-883D-AB61F884EE31}" dt="2026-10-04T12:49:33.280" v="164" actId="478"/>
          <ac:spMkLst>
            <pc:docMk/>
            <pc:sldMk cId="4268481262" sldId="259"/>
            <ac:spMk id="5" creationId="{16520ED0-6B35-65CE-656D-5569E325CA9A}"/>
          </ac:spMkLst>
        </pc:spChg>
        <pc:spChg chg="del mod">
          <ac:chgData name="Julien Coiffard" userId="6149e5258cd2d191" providerId="LiveId" clId="{AD826D1D-4ADA-4469-883D-AB61F884EE31}" dt="2026-10-04T12:49:33.280" v="164" actId="478"/>
          <ac:spMkLst>
            <pc:docMk/>
            <pc:sldMk cId="4268481262" sldId="259"/>
            <ac:spMk id="6" creationId="{09BEAA05-728F-52B4-ACA8-84109033C12E}"/>
          </ac:spMkLst>
        </pc:spChg>
        <pc:spChg chg="del mod">
          <ac:chgData name="Julien Coiffard" userId="6149e5258cd2d191" providerId="LiveId" clId="{AD826D1D-4ADA-4469-883D-AB61F884EE31}" dt="2026-10-04T12:49:33.280" v="164" actId="478"/>
          <ac:spMkLst>
            <pc:docMk/>
            <pc:sldMk cId="4268481262" sldId="259"/>
            <ac:spMk id="7" creationId="{E803ED44-3C9E-037D-ACEE-6CEE6E67227B}"/>
          </ac:spMkLst>
        </pc:spChg>
        <pc:spChg chg="del">
          <ac:chgData name="Julien Coiffard" userId="6149e5258cd2d191" providerId="LiveId" clId="{AD826D1D-4ADA-4469-883D-AB61F884EE31}" dt="2026-10-04T12:48:27.121" v="133" actId="478"/>
          <ac:spMkLst>
            <pc:docMk/>
            <pc:sldMk cId="4268481262" sldId="259"/>
            <ac:spMk id="8" creationId="{23133A74-EBF2-9E87-D897-B806F1D12787}"/>
          </ac:spMkLst>
        </pc:spChg>
        <pc:spChg chg="del">
          <ac:chgData name="Julien Coiffard" userId="6149e5258cd2d191" providerId="LiveId" clId="{AD826D1D-4ADA-4469-883D-AB61F884EE31}" dt="2026-10-04T12:48:27.121" v="133" actId="478"/>
          <ac:spMkLst>
            <pc:docMk/>
            <pc:sldMk cId="4268481262" sldId="259"/>
            <ac:spMk id="9" creationId="{934D4AC1-D1E6-C99B-FE5E-FC516FFB9F61}"/>
          </ac:spMkLst>
        </pc:spChg>
        <pc:spChg chg="del">
          <ac:chgData name="Julien Coiffard" userId="6149e5258cd2d191" providerId="LiveId" clId="{AD826D1D-4ADA-4469-883D-AB61F884EE31}" dt="2026-10-04T12:48:27.121" v="133" actId="478"/>
          <ac:spMkLst>
            <pc:docMk/>
            <pc:sldMk cId="4268481262" sldId="259"/>
            <ac:spMk id="10" creationId="{962D0F3E-C18F-9892-6C32-EFE68CA733DC}"/>
          </ac:spMkLst>
        </pc:spChg>
        <pc:spChg chg="del">
          <ac:chgData name="Julien Coiffard" userId="6149e5258cd2d191" providerId="LiveId" clId="{AD826D1D-4ADA-4469-883D-AB61F884EE31}" dt="2026-10-04T12:49:33.280" v="164" actId="478"/>
          <ac:spMkLst>
            <pc:docMk/>
            <pc:sldMk cId="4268481262" sldId="259"/>
            <ac:spMk id="11" creationId="{FD0B4BD8-31BA-C108-E1C1-68441ECE19E3}"/>
          </ac:spMkLst>
        </pc:spChg>
        <pc:spChg chg="del">
          <ac:chgData name="Julien Coiffard" userId="6149e5258cd2d191" providerId="LiveId" clId="{AD826D1D-4ADA-4469-883D-AB61F884EE31}" dt="2026-10-04T12:49:33.280" v="164" actId="478"/>
          <ac:spMkLst>
            <pc:docMk/>
            <pc:sldMk cId="4268481262" sldId="259"/>
            <ac:spMk id="12" creationId="{70636711-1A70-1933-56AA-15C31766A248}"/>
          </ac:spMkLst>
        </pc:spChg>
        <pc:spChg chg="del">
          <ac:chgData name="Julien Coiffard" userId="6149e5258cd2d191" providerId="LiveId" clId="{AD826D1D-4ADA-4469-883D-AB61F884EE31}" dt="2026-10-04T12:48:27.121" v="133" actId="478"/>
          <ac:spMkLst>
            <pc:docMk/>
            <pc:sldMk cId="4268481262" sldId="259"/>
            <ac:spMk id="13" creationId="{7935BE4E-58A6-58CD-C650-DF16D5DC3140}"/>
          </ac:spMkLst>
        </pc:spChg>
        <pc:spChg chg="del">
          <ac:chgData name="Julien Coiffard" userId="6149e5258cd2d191" providerId="LiveId" clId="{AD826D1D-4ADA-4469-883D-AB61F884EE31}" dt="2026-10-04T12:48:27.121" v="133" actId="478"/>
          <ac:spMkLst>
            <pc:docMk/>
            <pc:sldMk cId="4268481262" sldId="259"/>
            <ac:spMk id="14" creationId="{60CA91A0-E339-5288-9925-087D8F161B77}"/>
          </ac:spMkLst>
        </pc:spChg>
        <pc:spChg chg="del">
          <ac:chgData name="Julien Coiffard" userId="6149e5258cd2d191" providerId="LiveId" clId="{AD826D1D-4ADA-4469-883D-AB61F884EE31}" dt="2026-10-04T12:48:27.121" v="133" actId="478"/>
          <ac:spMkLst>
            <pc:docMk/>
            <pc:sldMk cId="4268481262" sldId="259"/>
            <ac:spMk id="15" creationId="{0E6E3269-7AD6-7F80-CCE9-7BC8963B8989}"/>
          </ac:spMkLst>
        </pc:spChg>
        <pc:spChg chg="del mod">
          <ac:chgData name="Julien Coiffard" userId="6149e5258cd2d191" providerId="LiveId" clId="{AD826D1D-4ADA-4469-883D-AB61F884EE31}" dt="2026-10-04T12:48:38.473" v="137" actId="478"/>
          <ac:spMkLst>
            <pc:docMk/>
            <pc:sldMk cId="4268481262" sldId="259"/>
            <ac:spMk id="16" creationId="{152F3EE8-DEF9-2A9D-F9E7-9687E23C7C6B}"/>
          </ac:spMkLst>
        </pc:spChg>
        <pc:spChg chg="add mod">
          <ac:chgData name="Julien Coiffard" userId="6149e5258cd2d191" providerId="LiveId" clId="{AD826D1D-4ADA-4469-883D-AB61F884EE31}" dt="2026-10-04T12:53:42.870" v="334" actId="1076"/>
          <ac:spMkLst>
            <pc:docMk/>
            <pc:sldMk cId="4268481262" sldId="259"/>
            <ac:spMk id="18" creationId="{ABDC857D-C569-80B8-4F65-76FD84A4F669}"/>
          </ac:spMkLst>
        </pc:spChg>
        <pc:spChg chg="add mod">
          <ac:chgData name="Julien Coiffard" userId="6149e5258cd2d191" providerId="LiveId" clId="{AD826D1D-4ADA-4469-883D-AB61F884EE31}" dt="2026-10-04T12:53:42.870" v="334" actId="1076"/>
          <ac:spMkLst>
            <pc:docMk/>
            <pc:sldMk cId="4268481262" sldId="259"/>
            <ac:spMk id="19" creationId="{D6AC4A42-675F-857F-4F76-94DF9F770F3B}"/>
          </ac:spMkLst>
        </pc:spChg>
        <pc:spChg chg="add mod">
          <ac:chgData name="Julien Coiffard" userId="6149e5258cd2d191" providerId="LiveId" clId="{AD826D1D-4ADA-4469-883D-AB61F884EE31}" dt="2026-10-04T12:53:42.870" v="334" actId="1076"/>
          <ac:spMkLst>
            <pc:docMk/>
            <pc:sldMk cId="4268481262" sldId="259"/>
            <ac:spMk id="20" creationId="{AD623D5B-D000-1D20-E871-1E5837B8BE77}"/>
          </ac:spMkLst>
        </pc:spChg>
        <pc:spChg chg="add mod">
          <ac:chgData name="Julien Coiffard" userId="6149e5258cd2d191" providerId="LiveId" clId="{AD826D1D-4ADA-4469-883D-AB61F884EE31}" dt="2026-10-04T12:53:42.870" v="334" actId="1076"/>
          <ac:spMkLst>
            <pc:docMk/>
            <pc:sldMk cId="4268481262" sldId="259"/>
            <ac:spMk id="21" creationId="{AED59271-265E-68A8-7989-26B5914DF041}"/>
          </ac:spMkLst>
        </pc:spChg>
        <pc:spChg chg="add">
          <ac:chgData name="Julien Coiffard" userId="6149e5258cd2d191" providerId="LiveId" clId="{AD826D1D-4ADA-4469-883D-AB61F884EE31}" dt="2026-10-04T12:49:59.785" v="167" actId="26606"/>
          <ac:spMkLst>
            <pc:docMk/>
            <pc:sldMk cId="4268481262" sldId="259"/>
            <ac:spMk id="22" creationId="{F3060C83-F051-4F0E-ABAD-AA0DFC48B218}"/>
          </ac:spMkLst>
        </pc:spChg>
        <pc:spChg chg="add mod">
          <ac:chgData name="Julien Coiffard" userId="6149e5258cd2d191" providerId="LiveId" clId="{AD826D1D-4ADA-4469-883D-AB61F884EE31}" dt="2026-10-04T12:53:42.870" v="334" actId="1076"/>
          <ac:spMkLst>
            <pc:docMk/>
            <pc:sldMk cId="4268481262" sldId="259"/>
            <ac:spMk id="23" creationId="{20EAEBA6-65A4-899E-C0B8-852D1FD82610}"/>
          </ac:spMkLst>
        </pc:spChg>
        <pc:spChg chg="add">
          <ac:chgData name="Julien Coiffard" userId="6149e5258cd2d191" providerId="LiveId" clId="{AD826D1D-4ADA-4469-883D-AB61F884EE31}" dt="2026-10-04T12:49:59.785" v="167" actId="26606"/>
          <ac:spMkLst>
            <pc:docMk/>
            <pc:sldMk cId="4268481262" sldId="259"/>
            <ac:spMk id="24" creationId="{83C98ABE-055B-441F-B07E-44F97F083C39}"/>
          </ac:spMkLst>
        </pc:spChg>
        <pc:spChg chg="add mod">
          <ac:chgData name="Julien Coiffard" userId="6149e5258cd2d191" providerId="LiveId" clId="{AD826D1D-4ADA-4469-883D-AB61F884EE31}" dt="2026-10-04T12:53:42.870" v="334" actId="1076"/>
          <ac:spMkLst>
            <pc:docMk/>
            <pc:sldMk cId="4268481262" sldId="259"/>
            <ac:spMk id="25" creationId="{B1C18E61-25DE-2B8A-9336-ADD2998E588A}"/>
          </ac:spMkLst>
        </pc:spChg>
        <pc:spChg chg="add">
          <ac:chgData name="Julien Coiffard" userId="6149e5258cd2d191" providerId="LiveId" clId="{AD826D1D-4ADA-4469-883D-AB61F884EE31}" dt="2026-10-04T12:49:59.785" v="167" actId="26606"/>
          <ac:spMkLst>
            <pc:docMk/>
            <pc:sldMk cId="4268481262" sldId="259"/>
            <ac:spMk id="26" creationId="{29FDB030-9B49-4CED-8CCD-4D99382388AC}"/>
          </ac:spMkLst>
        </pc:spChg>
        <pc:spChg chg="add mod">
          <ac:chgData name="Julien Coiffard" userId="6149e5258cd2d191" providerId="LiveId" clId="{AD826D1D-4ADA-4469-883D-AB61F884EE31}" dt="2026-10-04T12:53:42.870" v="334" actId="1076"/>
          <ac:spMkLst>
            <pc:docMk/>
            <pc:sldMk cId="4268481262" sldId="259"/>
            <ac:spMk id="27" creationId="{2FFBEA1F-EA3A-E4F4-1CF5-9D3F7F31A7E0}"/>
          </ac:spMkLst>
        </pc:spChg>
        <pc:spChg chg="add">
          <ac:chgData name="Julien Coiffard" userId="6149e5258cd2d191" providerId="LiveId" clId="{AD826D1D-4ADA-4469-883D-AB61F884EE31}" dt="2026-10-04T12:49:59.785" v="167" actId="26606"/>
          <ac:spMkLst>
            <pc:docMk/>
            <pc:sldMk cId="4268481262" sldId="259"/>
            <ac:spMk id="28" creationId="{3783CA14-24A1-485C-8B30-D6A5D87987AD}"/>
          </ac:spMkLst>
        </pc:spChg>
        <pc:spChg chg="add mod">
          <ac:chgData name="Julien Coiffard" userId="6149e5258cd2d191" providerId="LiveId" clId="{AD826D1D-4ADA-4469-883D-AB61F884EE31}" dt="2026-10-04T12:53:42.870" v="334" actId="1076"/>
          <ac:spMkLst>
            <pc:docMk/>
            <pc:sldMk cId="4268481262" sldId="259"/>
            <ac:spMk id="29" creationId="{18EEDF8F-523A-D594-FFDA-B56F59AABCE0}"/>
          </ac:spMkLst>
        </pc:spChg>
        <pc:spChg chg="add">
          <ac:chgData name="Julien Coiffard" userId="6149e5258cd2d191" providerId="LiveId" clId="{AD826D1D-4ADA-4469-883D-AB61F884EE31}" dt="2026-10-04T12:49:59.785" v="167" actId="26606"/>
          <ac:spMkLst>
            <pc:docMk/>
            <pc:sldMk cId="4268481262" sldId="259"/>
            <ac:spMk id="30" creationId="{9A97C86A-04D6-40F7-AE84-31AB43E6A846}"/>
          </ac:spMkLst>
        </pc:spChg>
        <pc:spChg chg="add mod">
          <ac:chgData name="Julien Coiffard" userId="6149e5258cd2d191" providerId="LiveId" clId="{AD826D1D-4ADA-4469-883D-AB61F884EE31}" dt="2026-10-04T12:53:42.870" v="334" actId="1076"/>
          <ac:spMkLst>
            <pc:docMk/>
            <pc:sldMk cId="4268481262" sldId="259"/>
            <ac:spMk id="31" creationId="{DDF23266-7108-2B46-FE3E-EA0715015B38}"/>
          </ac:spMkLst>
        </pc:spChg>
        <pc:spChg chg="add">
          <ac:chgData name="Julien Coiffard" userId="6149e5258cd2d191" providerId="LiveId" clId="{AD826D1D-4ADA-4469-883D-AB61F884EE31}" dt="2026-10-04T12:49:59.785" v="167" actId="26606"/>
          <ac:spMkLst>
            <pc:docMk/>
            <pc:sldMk cId="4268481262" sldId="259"/>
            <ac:spMk id="32" creationId="{FF9F2414-84E8-453E-B1F3-389FDE8192D9}"/>
          </ac:spMkLst>
        </pc:spChg>
        <pc:spChg chg="add mod">
          <ac:chgData name="Julien Coiffard" userId="6149e5258cd2d191" providerId="LiveId" clId="{AD826D1D-4ADA-4469-883D-AB61F884EE31}" dt="2026-10-04T12:53:42.870" v="334" actId="1076"/>
          <ac:spMkLst>
            <pc:docMk/>
            <pc:sldMk cId="4268481262" sldId="259"/>
            <ac:spMk id="33" creationId="{50B605CC-ABF5-7F45-AE91-D3FE8CE1D66C}"/>
          </ac:spMkLst>
        </pc:spChg>
        <pc:spChg chg="add">
          <ac:chgData name="Julien Coiffard" userId="6149e5258cd2d191" providerId="LiveId" clId="{AD826D1D-4ADA-4469-883D-AB61F884EE31}" dt="2026-10-04T12:49:59.785" v="167" actId="26606"/>
          <ac:spMkLst>
            <pc:docMk/>
            <pc:sldMk cId="4268481262" sldId="259"/>
            <ac:spMk id="34" creationId="{3ECA69A1-7536-43AC-85EF-C7106179F5ED}"/>
          </ac:spMkLst>
        </pc:spChg>
        <pc:spChg chg="add mod">
          <ac:chgData name="Julien Coiffard" userId="6149e5258cd2d191" providerId="LiveId" clId="{AD826D1D-4ADA-4469-883D-AB61F884EE31}" dt="2026-10-04T12:53:53.940" v="355" actId="20577"/>
          <ac:spMkLst>
            <pc:docMk/>
            <pc:sldMk cId="4268481262" sldId="259"/>
            <ac:spMk id="35" creationId="{11070F0F-5056-D87F-2EB8-0BBDE22CE301}"/>
          </ac:spMkLst>
        </pc:spChg>
        <pc:graphicFrameChg chg="del mod modGraphic">
          <ac:chgData name="Julien Coiffard" userId="6149e5258cd2d191" providerId="LiveId" clId="{AD826D1D-4ADA-4469-883D-AB61F884EE31}" dt="2026-10-04T12:49:33.280" v="164" actId="478"/>
          <ac:graphicFrameMkLst>
            <pc:docMk/>
            <pc:sldMk cId="4268481262" sldId="259"/>
            <ac:graphicFrameMk id="4" creationId="{04D40F24-3055-B4F1-F0B4-E1C844851EFC}"/>
          </ac:graphicFrameMkLst>
        </pc:graphicFrameChg>
        <pc:picChg chg="add mod">
          <ac:chgData name="Julien Coiffard" userId="6149e5258cd2d191" providerId="LiveId" clId="{AD826D1D-4ADA-4469-883D-AB61F884EE31}" dt="2026-10-04T12:52:54.966" v="285" actId="1076"/>
          <ac:picMkLst>
            <pc:docMk/>
            <pc:sldMk cId="4268481262" sldId="259"/>
            <ac:picMk id="17" creationId="{8385703C-A6C9-EDCE-C0D1-F2518536FBFC}"/>
          </ac:picMkLst>
        </pc:picChg>
      </pc:sldChg>
      <pc:sldChg chg="addSp delSp modSp new mod modAnim">
        <pc:chgData name="Julien Coiffard" userId="6149e5258cd2d191" providerId="LiveId" clId="{AD826D1D-4ADA-4469-883D-AB61F884EE31}" dt="2026-10-04T12:56:29.777" v="383"/>
        <pc:sldMkLst>
          <pc:docMk/>
          <pc:sldMk cId="1622529702" sldId="260"/>
        </pc:sldMkLst>
        <pc:spChg chg="add mod">
          <ac:chgData name="Julien Coiffard" userId="6149e5258cd2d191" providerId="LiveId" clId="{AD826D1D-4ADA-4469-883D-AB61F884EE31}" dt="2026-10-04T12:54:22.874" v="367" actId="20577"/>
          <ac:spMkLst>
            <pc:docMk/>
            <pc:sldMk cId="1622529702" sldId="260"/>
            <ac:spMk id="2" creationId="{336C942F-5650-2091-D06F-4C201BF1FF53}"/>
          </ac:spMkLst>
        </pc:spChg>
        <pc:spChg chg="add del">
          <ac:chgData name="Julien Coiffard" userId="6149e5258cd2d191" providerId="LiveId" clId="{AD826D1D-4ADA-4469-883D-AB61F884EE31}" dt="2026-10-04T12:54:52.190" v="369" actId="22"/>
          <ac:spMkLst>
            <pc:docMk/>
            <pc:sldMk cId="1622529702" sldId="260"/>
            <ac:spMk id="4" creationId="{857B7325-9487-A78A-6BD0-3931F32187E7}"/>
          </ac:spMkLst>
        </pc:spChg>
        <pc:spChg chg="add del mod">
          <ac:chgData name="Julien Coiffard" userId="6149e5258cd2d191" providerId="LiveId" clId="{AD826D1D-4ADA-4469-883D-AB61F884EE31}" dt="2026-10-04T12:55:05.915" v="373" actId="478"/>
          <ac:spMkLst>
            <pc:docMk/>
            <pc:sldMk cId="1622529702" sldId="260"/>
            <ac:spMk id="6" creationId="{492953E5-6D46-11F0-3512-AA994599CF7F}"/>
          </ac:spMkLst>
        </pc:spChg>
        <pc:spChg chg="add mod">
          <ac:chgData name="Julien Coiffard" userId="6149e5258cd2d191" providerId="LiveId" clId="{AD826D1D-4ADA-4469-883D-AB61F884EE31}" dt="2026-10-04T12:56:11.055" v="377" actId="1076"/>
          <ac:spMkLst>
            <pc:docMk/>
            <pc:sldMk cId="1622529702" sldId="260"/>
            <ac:spMk id="7" creationId="{547A90B7-005C-0C3F-17B8-584B694FDF7F}"/>
          </ac:spMkLst>
        </pc:spChg>
        <pc:picChg chg="add mod">
          <ac:chgData name="Julien Coiffard" userId="6149e5258cd2d191" providerId="LiveId" clId="{AD826D1D-4ADA-4469-883D-AB61F884EE31}" dt="2026-10-04T12:56:23.896" v="381" actId="1076"/>
          <ac:picMkLst>
            <pc:docMk/>
            <pc:sldMk cId="1622529702" sldId="260"/>
            <ac:picMk id="8" creationId="{10282DD5-FA14-BE4B-CE4C-C14DC9C86771}"/>
          </ac:picMkLst>
        </pc:picChg>
      </pc:sldChg>
      <pc:sldChg chg="del">
        <pc:chgData name="Julien Coiffard" userId="6149e5258cd2d191" providerId="LiveId" clId="{AD826D1D-4ADA-4469-883D-AB61F884EE31}" dt="2026-10-04T12:50:18.591" v="171" actId="47"/>
        <pc:sldMkLst>
          <pc:docMk/>
          <pc:sldMk cId="1952225257" sldId="260"/>
        </pc:sldMkLst>
      </pc:sldChg>
      <pc:sldChg chg="del">
        <pc:chgData name="Julien Coiffard" userId="6149e5258cd2d191" providerId="LiveId" clId="{AD826D1D-4ADA-4469-883D-AB61F884EE31}" dt="2026-10-04T12:50:18.591" v="171" actId="47"/>
        <pc:sldMkLst>
          <pc:docMk/>
          <pc:sldMk cId="619097868" sldId="261"/>
        </pc:sldMkLst>
      </pc:sldChg>
      <pc:sldChg chg="addSp modSp new mod modAnim">
        <pc:chgData name="Julien Coiffard" userId="6149e5258cd2d191" providerId="LiveId" clId="{AD826D1D-4ADA-4469-883D-AB61F884EE31}" dt="2026-10-04T13:35:34.220" v="697" actId="1076"/>
        <pc:sldMkLst>
          <pc:docMk/>
          <pc:sldMk cId="1940221097" sldId="261"/>
        </pc:sldMkLst>
        <pc:spChg chg="add mod">
          <ac:chgData name="Julien Coiffard" userId="6149e5258cd2d191" providerId="LiveId" clId="{AD826D1D-4ADA-4469-883D-AB61F884EE31}" dt="2026-10-04T13:06:00.286" v="427" actId="14100"/>
          <ac:spMkLst>
            <pc:docMk/>
            <pc:sldMk cId="1940221097" sldId="261"/>
            <ac:spMk id="2" creationId="{FB79449D-5044-A0A6-848B-FEF0F826643D}"/>
          </ac:spMkLst>
        </pc:spChg>
        <pc:spChg chg="add mod">
          <ac:chgData name="Julien Coiffard" userId="6149e5258cd2d191" providerId="LiveId" clId="{AD826D1D-4ADA-4469-883D-AB61F884EE31}" dt="2026-10-04T13:35:34.220" v="697" actId="1076"/>
          <ac:spMkLst>
            <pc:docMk/>
            <pc:sldMk cId="1940221097" sldId="261"/>
            <ac:spMk id="3" creationId="{3D660ADE-6C29-C466-AE05-525B8E05BB67}"/>
          </ac:spMkLst>
        </pc:spChg>
        <pc:spChg chg="add mod">
          <ac:chgData name="Julien Coiffard" userId="6149e5258cd2d191" providerId="LiveId" clId="{AD826D1D-4ADA-4469-883D-AB61F884EE31}" dt="2026-10-04T13:35:28.019" v="695" actId="1076"/>
          <ac:spMkLst>
            <pc:docMk/>
            <pc:sldMk cId="1940221097" sldId="261"/>
            <ac:spMk id="4" creationId="{3A293C3D-9005-CECE-F4C4-4F9F7C0A3434}"/>
          </ac:spMkLst>
        </pc:spChg>
        <pc:spChg chg="add mod">
          <ac:chgData name="Julien Coiffard" userId="6149e5258cd2d191" providerId="LiveId" clId="{AD826D1D-4ADA-4469-883D-AB61F884EE31}" dt="2026-10-04T13:35:30.313" v="696" actId="1076"/>
          <ac:spMkLst>
            <pc:docMk/>
            <pc:sldMk cId="1940221097" sldId="261"/>
            <ac:spMk id="5" creationId="{13A55C04-7C8F-95E0-A9A9-8FDADF7FCF60}"/>
          </ac:spMkLst>
        </pc:spChg>
      </pc:sldChg>
      <pc:sldChg chg="del">
        <pc:chgData name="Julien Coiffard" userId="6149e5258cd2d191" providerId="LiveId" clId="{AD826D1D-4ADA-4469-883D-AB61F884EE31}" dt="2026-10-04T12:50:18.591" v="171" actId="47"/>
        <pc:sldMkLst>
          <pc:docMk/>
          <pc:sldMk cId="1425268088" sldId="262"/>
        </pc:sldMkLst>
      </pc:sldChg>
      <pc:sldChg chg="addSp modSp new mod modAnim">
        <pc:chgData name="Julien Coiffard" userId="6149e5258cd2d191" providerId="LiveId" clId="{AD826D1D-4ADA-4469-883D-AB61F884EE31}" dt="2026-10-04T13:35:15.185" v="694" actId="1076"/>
        <pc:sldMkLst>
          <pc:docMk/>
          <pc:sldMk cId="2811980831" sldId="262"/>
        </pc:sldMkLst>
        <pc:picChg chg="add mod">
          <ac:chgData name="Julien Coiffard" userId="6149e5258cd2d191" providerId="LiveId" clId="{AD826D1D-4ADA-4469-883D-AB61F884EE31}" dt="2026-10-04T13:35:15.185" v="694" actId="1076"/>
          <ac:picMkLst>
            <pc:docMk/>
            <pc:sldMk cId="2811980831" sldId="262"/>
            <ac:picMk id="2" creationId="{9FEAF2EA-B784-CE9A-8C9C-644E96937433}"/>
          </ac:picMkLst>
        </pc:picChg>
      </pc:sldChg>
      <pc:sldChg chg="del">
        <pc:chgData name="Julien Coiffard" userId="6149e5258cd2d191" providerId="LiveId" clId="{AD826D1D-4ADA-4469-883D-AB61F884EE31}" dt="2026-10-04T12:50:18.591" v="171" actId="47"/>
        <pc:sldMkLst>
          <pc:docMk/>
          <pc:sldMk cId="151523221" sldId="263"/>
        </pc:sldMkLst>
      </pc:sldChg>
      <pc:sldChg chg="addSp delSp modSp add mod ord delAnim modAnim">
        <pc:chgData name="Julien Coiffard" userId="6149e5258cd2d191" providerId="LiveId" clId="{AD826D1D-4ADA-4469-883D-AB61F884EE31}" dt="2026-10-04T13:32:44.964" v="621"/>
        <pc:sldMkLst>
          <pc:docMk/>
          <pc:sldMk cId="1207226083" sldId="263"/>
        </pc:sldMkLst>
        <pc:spChg chg="del">
          <ac:chgData name="Julien Coiffard" userId="6149e5258cd2d191" providerId="LiveId" clId="{AD826D1D-4ADA-4469-883D-AB61F884EE31}" dt="2026-10-04T13:08:35.016" v="509" actId="478"/>
          <ac:spMkLst>
            <pc:docMk/>
            <pc:sldMk cId="1207226083" sldId="263"/>
            <ac:spMk id="2" creationId="{DA2AD944-3E50-0A26-4757-52E0B66F91C3}"/>
          </ac:spMkLst>
        </pc:spChg>
        <pc:spChg chg="mod">
          <ac:chgData name="Julien Coiffard" userId="6149e5258cd2d191" providerId="LiveId" clId="{AD826D1D-4ADA-4469-883D-AB61F884EE31}" dt="2026-10-04T13:10:00.218" v="547" actId="14100"/>
          <ac:spMkLst>
            <pc:docMk/>
            <pc:sldMk cId="1207226083" sldId="263"/>
            <ac:spMk id="3" creationId="{CD10B809-6C12-DA63-C1EE-C0A2A965D962}"/>
          </ac:spMkLst>
        </pc:spChg>
        <pc:spChg chg="mod">
          <ac:chgData name="Julien Coiffard" userId="6149e5258cd2d191" providerId="LiveId" clId="{AD826D1D-4ADA-4469-883D-AB61F884EE31}" dt="2026-10-04T13:32:18.026" v="614" actId="14100"/>
          <ac:spMkLst>
            <pc:docMk/>
            <pc:sldMk cId="1207226083" sldId="263"/>
            <ac:spMk id="4" creationId="{9C3143F1-B869-5C76-B7D7-E4218B71BBEB}"/>
          </ac:spMkLst>
        </pc:spChg>
        <pc:spChg chg="mod">
          <ac:chgData name="Julien Coiffard" userId="6149e5258cd2d191" providerId="LiveId" clId="{AD826D1D-4ADA-4469-883D-AB61F884EE31}" dt="2026-10-04T13:32:38.032" v="620" actId="114"/>
          <ac:spMkLst>
            <pc:docMk/>
            <pc:sldMk cId="1207226083" sldId="263"/>
            <ac:spMk id="5" creationId="{631F918A-2124-B2AA-01FC-64F8DC72216F}"/>
          </ac:spMkLst>
        </pc:spChg>
        <pc:spChg chg="add">
          <ac:chgData name="Julien Coiffard" userId="6149e5258cd2d191" providerId="LiveId" clId="{AD826D1D-4ADA-4469-883D-AB61F884EE31}" dt="2026-10-04T13:09:13.333" v="541"/>
          <ac:spMkLst>
            <pc:docMk/>
            <pc:sldMk cId="1207226083" sldId="263"/>
            <ac:spMk id="6" creationId="{DE6BA79F-4064-EBF1-5BD6-DB90C1E35D19}"/>
          </ac:spMkLst>
        </pc:spChg>
        <pc:spChg chg="add">
          <ac:chgData name="Julien Coiffard" userId="6149e5258cd2d191" providerId="LiveId" clId="{AD826D1D-4ADA-4469-883D-AB61F884EE31}" dt="2026-10-04T13:09:13.333" v="541"/>
          <ac:spMkLst>
            <pc:docMk/>
            <pc:sldMk cId="1207226083" sldId="263"/>
            <ac:spMk id="7" creationId="{A5004EEC-F75A-D41D-98A4-67C7CDD7B1DB}"/>
          </ac:spMkLst>
        </pc:spChg>
        <pc:spChg chg="add">
          <ac:chgData name="Julien Coiffard" userId="6149e5258cd2d191" providerId="LiveId" clId="{AD826D1D-4ADA-4469-883D-AB61F884EE31}" dt="2026-10-04T13:09:19.586" v="542"/>
          <ac:spMkLst>
            <pc:docMk/>
            <pc:sldMk cId="1207226083" sldId="263"/>
            <ac:spMk id="8" creationId="{A17D6508-513E-4ACE-A2AF-9BD6E889DF60}"/>
          </ac:spMkLst>
        </pc:spChg>
        <pc:spChg chg="add">
          <ac:chgData name="Julien Coiffard" userId="6149e5258cd2d191" providerId="LiveId" clId="{AD826D1D-4ADA-4469-883D-AB61F884EE31}" dt="2026-10-04T13:09:19.586" v="542"/>
          <ac:spMkLst>
            <pc:docMk/>
            <pc:sldMk cId="1207226083" sldId="263"/>
            <ac:spMk id="9" creationId="{90DE0FB4-0353-E0E7-9E37-45423A74384C}"/>
          </ac:spMkLst>
        </pc:spChg>
        <pc:spChg chg="add">
          <ac:chgData name="Julien Coiffard" userId="6149e5258cd2d191" providerId="LiveId" clId="{AD826D1D-4ADA-4469-883D-AB61F884EE31}" dt="2026-10-04T13:09:37.587" v="543"/>
          <ac:spMkLst>
            <pc:docMk/>
            <pc:sldMk cId="1207226083" sldId="263"/>
            <ac:spMk id="10" creationId="{3CA3D3D7-F517-8C8C-8440-201FB526AD05}"/>
          </ac:spMkLst>
        </pc:spChg>
        <pc:spChg chg="add">
          <ac:chgData name="Julien Coiffard" userId="6149e5258cd2d191" providerId="LiveId" clId="{AD826D1D-4ADA-4469-883D-AB61F884EE31}" dt="2026-10-04T13:09:37.587" v="543"/>
          <ac:spMkLst>
            <pc:docMk/>
            <pc:sldMk cId="1207226083" sldId="263"/>
            <ac:spMk id="11" creationId="{91D8BB72-3233-24B9-78C4-27F3B17125FF}"/>
          </ac:spMkLst>
        </pc:spChg>
        <pc:picChg chg="add del mod">
          <ac:chgData name="Julien Coiffard" userId="6149e5258cd2d191" providerId="LiveId" clId="{AD826D1D-4ADA-4469-883D-AB61F884EE31}" dt="2026-10-04T13:32:14.074" v="613" actId="478"/>
          <ac:picMkLst>
            <pc:docMk/>
            <pc:sldMk cId="1207226083" sldId="263"/>
            <ac:picMk id="12" creationId="{6AACA80D-5C7E-EDCA-4F47-1EBDD38C65FD}"/>
          </ac:picMkLst>
        </pc:picChg>
        <pc:picChg chg="add mod">
          <ac:chgData name="Julien Coiffard" userId="6149e5258cd2d191" providerId="LiveId" clId="{AD826D1D-4ADA-4469-883D-AB61F884EE31}" dt="2026-10-04T13:32:07.731" v="612" actId="1076"/>
          <ac:picMkLst>
            <pc:docMk/>
            <pc:sldMk cId="1207226083" sldId="263"/>
            <ac:picMk id="14" creationId="{6058EFDC-C3A2-D3BC-80F2-201F64F52F6F}"/>
          </ac:picMkLst>
        </pc:picChg>
        <pc:picChg chg="add">
          <ac:chgData name="Julien Coiffard" userId="6149e5258cd2d191" providerId="LiveId" clId="{AD826D1D-4ADA-4469-883D-AB61F884EE31}" dt="2026-10-04T13:09:13.333" v="541"/>
          <ac:picMkLst>
            <pc:docMk/>
            <pc:sldMk cId="1207226083" sldId="263"/>
            <ac:picMk id="2049" creationId="{87406CAE-2D50-579F-1B4E-385525B2A493}"/>
          </ac:picMkLst>
        </pc:picChg>
        <pc:picChg chg="add">
          <ac:chgData name="Julien Coiffard" userId="6149e5258cd2d191" providerId="LiveId" clId="{AD826D1D-4ADA-4469-883D-AB61F884EE31}" dt="2026-10-04T13:09:19.586" v="542"/>
          <ac:picMkLst>
            <pc:docMk/>
            <pc:sldMk cId="1207226083" sldId="263"/>
            <ac:picMk id="2052" creationId="{A943EDEF-0051-E4B0-73FB-92244B7C38F1}"/>
          </ac:picMkLst>
        </pc:picChg>
        <pc:picChg chg="add">
          <ac:chgData name="Julien Coiffard" userId="6149e5258cd2d191" providerId="LiveId" clId="{AD826D1D-4ADA-4469-883D-AB61F884EE31}" dt="2026-10-04T13:09:37.587" v="543"/>
          <ac:picMkLst>
            <pc:docMk/>
            <pc:sldMk cId="1207226083" sldId="263"/>
            <ac:picMk id="2055" creationId="{DE1F4FDA-24CD-3D8A-47B9-6A0AE74C9892}"/>
          </ac:picMkLst>
        </pc:picChg>
      </pc:sldChg>
      <pc:sldChg chg="addSp delSp modSp new mod ord delAnim modAnim">
        <pc:chgData name="Julien Coiffard" userId="6149e5258cd2d191" providerId="LiveId" clId="{AD826D1D-4ADA-4469-883D-AB61F884EE31}" dt="2026-10-04T13:35:01.465" v="690"/>
        <pc:sldMkLst>
          <pc:docMk/>
          <pc:sldMk cId="1169571119" sldId="264"/>
        </pc:sldMkLst>
        <pc:spChg chg="add mod">
          <ac:chgData name="Julien Coiffard" userId="6149e5258cd2d191" providerId="LiveId" clId="{AD826D1D-4ADA-4469-883D-AB61F884EE31}" dt="2026-10-04T13:33:25.014" v="670" actId="1076"/>
          <ac:spMkLst>
            <pc:docMk/>
            <pc:sldMk cId="1169571119" sldId="264"/>
            <ac:spMk id="2" creationId="{375ACF00-0C08-0A2A-0769-54EEF748D037}"/>
          </ac:spMkLst>
        </pc:spChg>
        <pc:spChg chg="add mod">
          <ac:chgData name="Julien Coiffard" userId="6149e5258cd2d191" providerId="LiveId" clId="{AD826D1D-4ADA-4469-883D-AB61F884EE31}" dt="2026-10-04T13:33:36.320" v="672" actId="1076"/>
          <ac:spMkLst>
            <pc:docMk/>
            <pc:sldMk cId="1169571119" sldId="264"/>
            <ac:spMk id="3" creationId="{39370F5C-1155-741C-F84D-A4FC4DEF695B}"/>
          </ac:spMkLst>
        </pc:spChg>
        <pc:spChg chg="add del mod">
          <ac:chgData name="Julien Coiffard" userId="6149e5258cd2d191" providerId="LiveId" clId="{AD826D1D-4ADA-4469-883D-AB61F884EE31}" dt="2026-10-04T13:33:52.761" v="675" actId="21"/>
          <ac:spMkLst>
            <pc:docMk/>
            <pc:sldMk cId="1169571119" sldId="264"/>
            <ac:spMk id="4" creationId="{E155BA49-12ED-3C3C-962D-12B3707C2D52}"/>
          </ac:spMkLst>
        </pc:spChg>
        <pc:picChg chg="add mod">
          <ac:chgData name="Julien Coiffard" userId="6149e5258cd2d191" providerId="LiveId" clId="{AD826D1D-4ADA-4469-883D-AB61F884EE31}" dt="2026-10-04T13:34:25.465" v="684" actId="14100"/>
          <ac:picMkLst>
            <pc:docMk/>
            <pc:sldMk cId="1169571119" sldId="264"/>
            <ac:picMk id="5" creationId="{60E44F65-AFA3-F68A-8202-AFBB76D0B5A2}"/>
          </ac:picMkLst>
        </pc:picChg>
      </pc:sldChg>
      <pc:sldChg chg="del">
        <pc:chgData name="Julien Coiffard" userId="6149e5258cd2d191" providerId="LiveId" clId="{AD826D1D-4ADA-4469-883D-AB61F884EE31}" dt="2026-10-04T12:50:18.591" v="171" actId="47"/>
        <pc:sldMkLst>
          <pc:docMk/>
          <pc:sldMk cId="2609943286" sldId="264"/>
        </pc:sldMkLst>
      </pc:sldChg>
      <pc:sldChg chg="addSp modSp new mod modAnim">
        <pc:chgData name="Julien Coiffard" userId="6149e5258cd2d191" providerId="LiveId" clId="{AD826D1D-4ADA-4469-883D-AB61F884EE31}" dt="2026-10-04T13:34:57.417" v="689"/>
        <pc:sldMkLst>
          <pc:docMk/>
          <pc:sldMk cId="1022235222" sldId="265"/>
        </pc:sldMkLst>
        <pc:spChg chg="add mod">
          <ac:chgData name="Julien Coiffard" userId="6149e5258cd2d191" providerId="LiveId" clId="{AD826D1D-4ADA-4469-883D-AB61F884EE31}" dt="2026-10-04T13:34:00.878" v="678" actId="1076"/>
          <ac:spMkLst>
            <pc:docMk/>
            <pc:sldMk cId="1022235222" sldId="265"/>
            <ac:spMk id="4" creationId="{E155BA49-12ED-3C3C-962D-12B3707C2D52}"/>
          </ac:spMkLst>
        </pc:spChg>
        <pc:picChg chg="add mod">
          <ac:chgData name="Julien Coiffard" userId="6149e5258cd2d191" providerId="LiveId" clId="{AD826D1D-4ADA-4469-883D-AB61F884EE31}" dt="2026-10-04T13:34:54.745" v="688" actId="1076"/>
          <ac:picMkLst>
            <pc:docMk/>
            <pc:sldMk cId="1022235222" sldId="265"/>
            <ac:picMk id="2" creationId="{E11AABD8-5B2A-52DE-5AFD-66509AF3451D}"/>
          </ac:picMkLst>
        </pc:picChg>
      </pc:sldChg>
      <pc:sldChg chg="del">
        <pc:chgData name="Julien Coiffard" userId="6149e5258cd2d191" providerId="LiveId" clId="{AD826D1D-4ADA-4469-883D-AB61F884EE31}" dt="2026-10-04T12:50:18.591" v="171" actId="47"/>
        <pc:sldMkLst>
          <pc:docMk/>
          <pc:sldMk cId="2549442768" sldId="265"/>
        </pc:sldMkLst>
      </pc:sldChg>
      <pc:sldChg chg="del">
        <pc:chgData name="Julien Coiffard" userId="6149e5258cd2d191" providerId="LiveId" clId="{AD826D1D-4ADA-4469-883D-AB61F884EE31}" dt="2026-10-04T12:50:18.591" v="171" actId="47"/>
        <pc:sldMkLst>
          <pc:docMk/>
          <pc:sldMk cId="4080352075" sldId="266"/>
        </pc:sldMkLst>
      </pc:sldChg>
      <pc:sldChg chg="del">
        <pc:chgData name="Julien Coiffard" userId="6149e5258cd2d191" providerId="LiveId" clId="{AD826D1D-4ADA-4469-883D-AB61F884EE31}" dt="2026-10-04T12:50:18.591" v="171" actId="47"/>
        <pc:sldMkLst>
          <pc:docMk/>
          <pc:sldMk cId="2104823911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B6B20A-CA7B-423E-BF2C-6C63B311AAB2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0EB76D-1498-4BE7-B2C7-0E6161178A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4934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0EB76D-1498-4BE7-B2C7-0E6161178A0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0279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F2CCBF-BF6C-E2CF-190F-473BDA9B11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20A47B4-BCDB-FDF7-8C66-BCC230C900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4F07D4-0B6F-4DCA-A3D7-3169FED90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ED4232-7651-4146-D804-AD9C32B10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46418B-DDD0-F151-8C25-01507B546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113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A39D83-1AE0-AB8D-3175-DD1040900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DD3AA5-DF65-A77A-B141-92DE326D4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070B59-7324-CE55-F7DD-72B5B9032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BC8509A-7E90-D3B6-6A1D-53769372B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190302-73CF-6828-5FBA-108678B57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250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7617C5-3C8D-1D76-4A74-C93009D47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DB2A1D-E179-788E-B6F7-D817AB6CA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48ECDB-2197-B506-186F-001ABFC4C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08292A-1812-68A1-2B21-76C2B0F57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4DA1A0-457B-1FBA-D06D-1053AB8D5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7818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9B88AE-92FA-8EC4-519C-F234B98D7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E5F87E-A363-39BA-71FB-C093CE22A4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916DC5-6FB2-3069-C18B-30085E1475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8C1CF56-192E-2931-73B1-66F8391AD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36BA657-E284-18E6-5F12-A6DC19229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290DEA3-24C0-1912-95EE-B1F9AF4A4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4009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8FD9DB-F752-D0C9-BECF-0A076E9DE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0C3FAF-EC87-01CC-47BF-82ACEF418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A6E18B-8320-C285-EA71-B36ACC1499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306AEA4-AD3A-6161-7242-52A661C5E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CAB0AE6-772D-0325-46EF-0B4C12C8F7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74790CC-1D76-C965-5F90-FC2695352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E7A25F-2CF8-6BA0-35A9-16CB5D1AE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64B31C3-15CD-173B-43E8-8368DAC4E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0255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5E365-8212-5342-1691-7BF7189FD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555AC1B-ACCC-F22A-9C64-8619CA486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5B4395A-0C02-822A-DB9F-DE16149FE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A0AE25-2E3E-A7AF-F2EC-9105154A8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6173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63F193-5B6A-0A58-0C4C-2C8FEBF38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173A561-9CAA-C044-A8FA-C50BD4402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6DC1DD-6BB0-E47B-4BD5-E5ECF78CE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5732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3D309E-442A-2B5F-2AC2-88E04A29D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FDA63E-62D5-649D-58E3-1AD0DD072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AE1342-467B-787C-EC08-0EE05B2E03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AEF833-9BAF-4F51-1F7C-43D931B14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CA3BDE-CDBE-63EC-3173-47EBBDE24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223033-FA4B-34F1-FEB2-7E583938E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011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BCFA3C-0A03-BC9B-AA0B-371B42F70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21BFFCC-959D-78D6-708B-821C42D711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FE807E-36C8-6D61-6AD8-B8367D24AE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954FAEF-4912-6526-970F-7C5074F01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39317D-298E-F860-CBC9-F470BD96A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7CB578-EE8C-0D67-BA52-C47475B97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313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3B5E6-00BD-F0E0-FEB3-B1A5B82C4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D4C1647-295B-B737-4C1B-6B7E63FE16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61F948-D526-5A74-160F-624F09FED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4E654E-0DA3-4DD8-6FA1-323F684EF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F2FD93-1071-B76B-DC0A-52EC68D88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398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924F10-B448-8BE7-6AD3-2B9F2F1003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C4B8678-F5FF-0912-AB7E-F77346BEE6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DCDB00-1E60-A354-7164-0F749B9A4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213517-562B-40A2-BEC8-84EFD6346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A3D8A2-03E1-8770-1A0E-1B884EF37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013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D847DD8-3B3D-4F88-A7A7-E3219143E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0BA2C2B-F174-AD99-E211-B88B31725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77CD58-2EC5-85FE-A93A-BC477D4D55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8DAA28-1741-4D66-97C3-AAF587E7B276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5F747F-7120-92FC-E680-9DA1DBAE13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F4920E-9756-6B7D-55DD-3E72F6287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974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idité">
            <a:hlinkClick r:id="" action="ppaction://media"/>
            <a:extLst>
              <a:ext uri="{FF2B5EF4-FFF2-40B4-BE49-F238E27FC236}">
                <a16:creationId xmlns:a16="http://schemas.microsoft.com/office/drawing/2014/main" id="{DAEE3E11-153F-B7F9-C3FF-3D13435FF8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39115" r="10886"/>
          <a:stretch>
            <a:fillRect/>
          </a:stretch>
        </p:blipFill>
        <p:spPr>
          <a:xfrm>
            <a:off x="-1" y="-67733"/>
            <a:ext cx="6096001" cy="6858000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25581EDF-E40A-395F-3FA9-A7B786D5ACA5}"/>
              </a:ext>
            </a:extLst>
          </p:cNvPr>
          <p:cNvSpPr/>
          <p:nvPr/>
        </p:nvSpPr>
        <p:spPr>
          <a:xfrm>
            <a:off x="0" y="-67733"/>
            <a:ext cx="12192000" cy="6925733"/>
          </a:xfrm>
          <a:custGeom>
            <a:avLst/>
            <a:gdLst>
              <a:gd name="csX0" fmla="*/ 1325657 w 12191996"/>
              <a:gd name="csY0" fmla="*/ 5598434 h 6857998"/>
              <a:gd name="csX1" fmla="*/ 1175654 w 12191996"/>
              <a:gd name="csY1" fmla="*/ 5748437 h 6857998"/>
              <a:gd name="csX2" fmla="*/ 1175654 w 12191996"/>
              <a:gd name="csY2" fmla="*/ 6348431 h 6857998"/>
              <a:gd name="csX3" fmla="*/ 1325657 w 12191996"/>
              <a:gd name="csY3" fmla="*/ 6498434 h 6857998"/>
              <a:gd name="csX4" fmla="*/ 1925651 w 12191996"/>
              <a:gd name="csY4" fmla="*/ 6498434 h 6857998"/>
              <a:gd name="csX5" fmla="*/ 2075654 w 12191996"/>
              <a:gd name="csY5" fmla="*/ 6348431 h 6857998"/>
              <a:gd name="csX6" fmla="*/ 2075654 w 12191996"/>
              <a:gd name="csY6" fmla="*/ 5748437 h 6857998"/>
              <a:gd name="csX7" fmla="*/ 1925651 w 12191996"/>
              <a:gd name="csY7" fmla="*/ 5598434 h 6857998"/>
              <a:gd name="csX8" fmla="*/ 4741957 w 12191996"/>
              <a:gd name="csY8" fmla="*/ 5453210 h 6857998"/>
              <a:gd name="csX9" fmla="*/ 4625638 w 12191996"/>
              <a:gd name="csY9" fmla="*/ 5569529 h 6857998"/>
              <a:gd name="csX10" fmla="*/ 4625638 w 12191996"/>
              <a:gd name="csY10" fmla="*/ 6034793 h 6857998"/>
              <a:gd name="csX11" fmla="*/ 4741957 w 12191996"/>
              <a:gd name="csY11" fmla="*/ 6151112 h 6857998"/>
              <a:gd name="csX12" fmla="*/ 5210443 w 12191996"/>
              <a:gd name="csY12" fmla="*/ 6151112 h 6857998"/>
              <a:gd name="csX13" fmla="*/ 5326762 w 12191996"/>
              <a:gd name="csY13" fmla="*/ 6034793 h 6857998"/>
              <a:gd name="csX14" fmla="*/ 5326762 w 12191996"/>
              <a:gd name="csY14" fmla="*/ 5569529 h 6857998"/>
              <a:gd name="csX15" fmla="*/ 5210443 w 12191996"/>
              <a:gd name="csY15" fmla="*/ 5453210 h 6857998"/>
              <a:gd name="csX16" fmla="*/ 2363382 w 12191996"/>
              <a:gd name="csY16" fmla="*/ 5251112 h 6857998"/>
              <a:gd name="csX17" fmla="*/ 2213379 w 12191996"/>
              <a:gd name="csY17" fmla="*/ 5401115 h 6857998"/>
              <a:gd name="csX18" fmla="*/ 2213379 w 12191996"/>
              <a:gd name="csY18" fmla="*/ 6001109 h 6857998"/>
              <a:gd name="csX19" fmla="*/ 2363382 w 12191996"/>
              <a:gd name="csY19" fmla="*/ 6151112 h 6857998"/>
              <a:gd name="csX20" fmla="*/ 2963376 w 12191996"/>
              <a:gd name="csY20" fmla="*/ 6151112 h 6857998"/>
              <a:gd name="csX21" fmla="*/ 3113379 w 12191996"/>
              <a:gd name="csY21" fmla="*/ 6001109 h 6857998"/>
              <a:gd name="csX22" fmla="*/ 3113379 w 12191996"/>
              <a:gd name="csY22" fmla="*/ 5401115 h 6857998"/>
              <a:gd name="csX23" fmla="*/ 2963376 w 12191996"/>
              <a:gd name="csY23" fmla="*/ 5251112 h 6857998"/>
              <a:gd name="csX24" fmla="*/ 3457245 w 12191996"/>
              <a:gd name="csY24" fmla="*/ 5251111 h 6857998"/>
              <a:gd name="csX25" fmla="*/ 3251106 w 12191996"/>
              <a:gd name="csY25" fmla="*/ 5457250 h 6857998"/>
              <a:gd name="csX26" fmla="*/ 3251106 w 12191996"/>
              <a:gd name="csY26" fmla="*/ 6298103 h 6857998"/>
              <a:gd name="csX27" fmla="*/ 3457245 w 12191996"/>
              <a:gd name="csY27" fmla="*/ 6504242 h 6857998"/>
              <a:gd name="csX28" fmla="*/ 4281774 w 12191996"/>
              <a:gd name="csY28" fmla="*/ 6504242 h 6857998"/>
              <a:gd name="csX29" fmla="*/ 4487914 w 12191996"/>
              <a:gd name="csY29" fmla="*/ 6298103 h 6857998"/>
              <a:gd name="csX30" fmla="*/ 4487914 w 12191996"/>
              <a:gd name="csY30" fmla="*/ 5457250 h 6857998"/>
              <a:gd name="csX31" fmla="*/ 4281774 w 12191996"/>
              <a:gd name="csY31" fmla="*/ 5251111 h 6857998"/>
              <a:gd name="csX32" fmla="*/ 1854527 w 12191996"/>
              <a:gd name="csY32" fmla="*/ 4511718 h 6857998"/>
              <a:gd name="csX33" fmla="*/ 1763380 w 12191996"/>
              <a:gd name="csY33" fmla="*/ 4602865 h 6857998"/>
              <a:gd name="csX34" fmla="*/ 1763380 w 12191996"/>
              <a:gd name="csY34" fmla="*/ 4967440 h 6857998"/>
              <a:gd name="csX35" fmla="*/ 1854527 w 12191996"/>
              <a:gd name="csY35" fmla="*/ 5058587 h 6857998"/>
              <a:gd name="csX36" fmla="*/ 2572233 w 12191996"/>
              <a:gd name="csY36" fmla="*/ 5058587 h 6857998"/>
              <a:gd name="csX37" fmla="*/ 2663380 w 12191996"/>
              <a:gd name="csY37" fmla="*/ 4967440 h 6857998"/>
              <a:gd name="csX38" fmla="*/ 2663380 w 12191996"/>
              <a:gd name="csY38" fmla="*/ 4602865 h 6857998"/>
              <a:gd name="csX39" fmla="*/ 2572233 w 12191996"/>
              <a:gd name="csY39" fmla="*/ 4511718 h 6857998"/>
              <a:gd name="csX40" fmla="*/ 3106773 w 12191996"/>
              <a:gd name="csY40" fmla="*/ 4319196 h 6857998"/>
              <a:gd name="csX41" fmla="*/ 2987904 w 12191996"/>
              <a:gd name="csY41" fmla="*/ 4438065 h 6857998"/>
              <a:gd name="csX42" fmla="*/ 2987904 w 12191996"/>
              <a:gd name="csY42" fmla="*/ 4939719 h 6857998"/>
              <a:gd name="csX43" fmla="*/ 3106773 w 12191996"/>
              <a:gd name="csY43" fmla="*/ 5058588 h 6857998"/>
              <a:gd name="csX44" fmla="*/ 3582238 w 12191996"/>
              <a:gd name="csY44" fmla="*/ 5058588 h 6857998"/>
              <a:gd name="csX45" fmla="*/ 3701106 w 12191996"/>
              <a:gd name="csY45" fmla="*/ 4939719 h 6857998"/>
              <a:gd name="csX46" fmla="*/ 3701106 w 12191996"/>
              <a:gd name="csY46" fmla="*/ 4438065 h 6857998"/>
              <a:gd name="csX47" fmla="*/ 3582238 w 12191996"/>
              <a:gd name="csY47" fmla="*/ 4319196 h 6857998"/>
              <a:gd name="csX48" fmla="*/ 3988835 w 12191996"/>
              <a:gd name="csY48" fmla="*/ 4158588 h 6857998"/>
              <a:gd name="csX49" fmla="*/ 3838832 w 12191996"/>
              <a:gd name="csY49" fmla="*/ 4308591 h 6857998"/>
              <a:gd name="csX50" fmla="*/ 3838832 w 12191996"/>
              <a:gd name="csY50" fmla="*/ 4908585 h 6857998"/>
              <a:gd name="csX51" fmla="*/ 3988835 w 12191996"/>
              <a:gd name="csY51" fmla="*/ 5058588 h 6857998"/>
              <a:gd name="csX52" fmla="*/ 4588828 w 12191996"/>
              <a:gd name="csY52" fmla="*/ 5058588 h 6857998"/>
              <a:gd name="csX53" fmla="*/ 4738831 w 12191996"/>
              <a:gd name="csY53" fmla="*/ 4908585 h 6857998"/>
              <a:gd name="csX54" fmla="*/ 4738831 w 12191996"/>
              <a:gd name="csY54" fmla="*/ 4308591 h 6857998"/>
              <a:gd name="csX55" fmla="*/ 4588828 w 12191996"/>
              <a:gd name="csY55" fmla="*/ 4158588 h 6857998"/>
              <a:gd name="csX56" fmla="*/ 492636 w 12191996"/>
              <a:gd name="csY56" fmla="*/ 4158588 h 6857998"/>
              <a:gd name="csX57" fmla="*/ 283776 w 12191996"/>
              <a:gd name="csY57" fmla="*/ 4367448 h 6857998"/>
              <a:gd name="csX58" fmla="*/ 283776 w 12191996"/>
              <a:gd name="csY58" fmla="*/ 5202860 h 6857998"/>
              <a:gd name="csX59" fmla="*/ 492636 w 12191996"/>
              <a:gd name="csY59" fmla="*/ 5411720 h 6857998"/>
              <a:gd name="csX60" fmla="*/ 1416794 w 12191996"/>
              <a:gd name="csY60" fmla="*/ 5411720 h 6857998"/>
              <a:gd name="csX61" fmla="*/ 1625654 w 12191996"/>
              <a:gd name="csY61" fmla="*/ 5202860 h 6857998"/>
              <a:gd name="csX62" fmla="*/ 1625654 w 12191996"/>
              <a:gd name="csY62" fmla="*/ 4367448 h 6857998"/>
              <a:gd name="csX63" fmla="*/ 1416794 w 12191996"/>
              <a:gd name="csY63" fmla="*/ 4158588 h 6857998"/>
              <a:gd name="csX64" fmla="*/ 1267770 w 12191996"/>
              <a:gd name="csY64" fmla="*/ 3413388 h 6857998"/>
              <a:gd name="csX65" fmla="*/ 1175655 w 12191996"/>
              <a:gd name="csY65" fmla="*/ 3505503 h 6857998"/>
              <a:gd name="csX66" fmla="*/ 1175655 w 12191996"/>
              <a:gd name="csY66" fmla="*/ 3873949 h 6857998"/>
              <a:gd name="csX67" fmla="*/ 1267770 w 12191996"/>
              <a:gd name="csY67" fmla="*/ 3966064 h 6857998"/>
              <a:gd name="csX68" fmla="*/ 1720338 w 12191996"/>
              <a:gd name="csY68" fmla="*/ 3966064 h 6857998"/>
              <a:gd name="csX69" fmla="*/ 1812453 w 12191996"/>
              <a:gd name="csY69" fmla="*/ 3873949 h 6857998"/>
              <a:gd name="csX70" fmla="*/ 1812453 w 12191996"/>
              <a:gd name="csY70" fmla="*/ 3505503 h 6857998"/>
              <a:gd name="csX71" fmla="*/ 1720338 w 12191996"/>
              <a:gd name="csY71" fmla="*/ 3413388 h 6857998"/>
              <a:gd name="csX72" fmla="*/ 3375309 w 12191996"/>
              <a:gd name="csY72" fmla="*/ 3220865 h 6857998"/>
              <a:gd name="csX73" fmla="*/ 3251107 w 12191996"/>
              <a:gd name="csY73" fmla="*/ 3345066 h 6857998"/>
              <a:gd name="csX74" fmla="*/ 3251107 w 12191996"/>
              <a:gd name="csY74" fmla="*/ 3841862 h 6857998"/>
              <a:gd name="csX75" fmla="*/ 3375309 w 12191996"/>
              <a:gd name="csY75" fmla="*/ 3966064 h 6857998"/>
              <a:gd name="csX76" fmla="*/ 3922279 w 12191996"/>
              <a:gd name="csY76" fmla="*/ 3966064 h 6857998"/>
              <a:gd name="csX77" fmla="*/ 4046481 w 12191996"/>
              <a:gd name="csY77" fmla="*/ 3841862 h 6857998"/>
              <a:gd name="csX78" fmla="*/ 4046481 w 12191996"/>
              <a:gd name="csY78" fmla="*/ 3345066 h 6857998"/>
              <a:gd name="csX79" fmla="*/ 3922279 w 12191996"/>
              <a:gd name="csY79" fmla="*/ 3220865 h 6857998"/>
              <a:gd name="csX80" fmla="*/ 2126612 w 12191996"/>
              <a:gd name="csY80" fmla="*/ 3171651 h 6857998"/>
              <a:gd name="csX81" fmla="*/ 1950178 w 12191996"/>
              <a:gd name="csY81" fmla="*/ 3348084 h 6857998"/>
              <a:gd name="csX82" fmla="*/ 1950178 w 12191996"/>
              <a:gd name="csY82" fmla="*/ 4142763 h 6857998"/>
              <a:gd name="csX83" fmla="*/ 2126612 w 12191996"/>
              <a:gd name="csY83" fmla="*/ 4319196 h 6857998"/>
              <a:gd name="csX84" fmla="*/ 2832323 w 12191996"/>
              <a:gd name="csY84" fmla="*/ 4319196 h 6857998"/>
              <a:gd name="csX85" fmla="*/ 3008756 w 12191996"/>
              <a:gd name="csY85" fmla="*/ 4142763 h 6857998"/>
              <a:gd name="csX86" fmla="*/ 3008756 w 12191996"/>
              <a:gd name="csY86" fmla="*/ 3348084 h 6857998"/>
              <a:gd name="csX87" fmla="*/ 2832323 w 12191996"/>
              <a:gd name="csY87" fmla="*/ 3171651 h 6857998"/>
              <a:gd name="csX88" fmla="*/ 4452356 w 12191996"/>
              <a:gd name="csY88" fmla="*/ 2984937 h 6857998"/>
              <a:gd name="csX89" fmla="*/ 4288831 w 12191996"/>
              <a:gd name="csY89" fmla="*/ 3148462 h 6857998"/>
              <a:gd name="csX90" fmla="*/ 4288831 w 12191996"/>
              <a:gd name="csY90" fmla="*/ 3802539 h 6857998"/>
              <a:gd name="csX91" fmla="*/ 4452356 w 12191996"/>
              <a:gd name="csY91" fmla="*/ 3966064 h 6857998"/>
              <a:gd name="csX92" fmla="*/ 5396443 w 12191996"/>
              <a:gd name="csY92" fmla="*/ 3966064 h 6857998"/>
              <a:gd name="csX93" fmla="*/ 5559968 w 12191996"/>
              <a:gd name="csY93" fmla="*/ 3802539 h 6857998"/>
              <a:gd name="csX94" fmla="*/ 5559968 w 12191996"/>
              <a:gd name="csY94" fmla="*/ 3148462 h 6857998"/>
              <a:gd name="csX95" fmla="*/ 5396443 w 12191996"/>
              <a:gd name="csY95" fmla="*/ 2984937 h 6857998"/>
              <a:gd name="csX96" fmla="*/ 3955153 w 12191996"/>
              <a:gd name="csY96" fmla="*/ 2175640 h 6857998"/>
              <a:gd name="csX97" fmla="*/ 3838834 w 12191996"/>
              <a:gd name="csY97" fmla="*/ 2291959 h 6857998"/>
              <a:gd name="csX98" fmla="*/ 3838834 w 12191996"/>
              <a:gd name="csY98" fmla="*/ 2757222 h 6857998"/>
              <a:gd name="csX99" fmla="*/ 3955153 w 12191996"/>
              <a:gd name="csY99" fmla="*/ 2873542 h 6857998"/>
              <a:gd name="csX100" fmla="*/ 4907623 w 12191996"/>
              <a:gd name="csY100" fmla="*/ 2873542 h 6857998"/>
              <a:gd name="csX101" fmla="*/ 5023944 w 12191996"/>
              <a:gd name="csY101" fmla="*/ 2757222 h 6857998"/>
              <a:gd name="csX102" fmla="*/ 5023944 w 12191996"/>
              <a:gd name="csY102" fmla="*/ 2291959 h 6857998"/>
              <a:gd name="csX103" fmla="*/ 4907623 w 12191996"/>
              <a:gd name="csY103" fmla="*/ 2175640 h 6857998"/>
              <a:gd name="csX104" fmla="*/ 1879700 w 12191996"/>
              <a:gd name="csY104" fmla="*/ 2175639 h 6857998"/>
              <a:gd name="csX105" fmla="*/ 1763381 w 12191996"/>
              <a:gd name="csY105" fmla="*/ 2291959 h 6857998"/>
              <a:gd name="csX106" fmla="*/ 1763381 w 12191996"/>
              <a:gd name="csY106" fmla="*/ 2757222 h 6857998"/>
              <a:gd name="csX107" fmla="*/ 1879700 w 12191996"/>
              <a:gd name="csY107" fmla="*/ 2873540 h 6857998"/>
              <a:gd name="csX108" fmla="*/ 2364121 w 12191996"/>
              <a:gd name="csY108" fmla="*/ 2873540 h 6857998"/>
              <a:gd name="csX109" fmla="*/ 2480440 w 12191996"/>
              <a:gd name="csY109" fmla="*/ 2757222 h 6857998"/>
              <a:gd name="csX110" fmla="*/ 2480440 w 12191996"/>
              <a:gd name="csY110" fmla="*/ 2291959 h 6857998"/>
              <a:gd name="csX111" fmla="*/ 2364121 w 12191996"/>
              <a:gd name="csY111" fmla="*/ 2175639 h 6857998"/>
              <a:gd name="csX112" fmla="*/ 656325 w 12191996"/>
              <a:gd name="csY112" fmla="*/ 1973542 h 6857998"/>
              <a:gd name="csX113" fmla="*/ 462454 w 12191996"/>
              <a:gd name="csY113" fmla="*/ 2167412 h 6857998"/>
              <a:gd name="csX114" fmla="*/ 462454 w 12191996"/>
              <a:gd name="csY114" fmla="*/ 3032805 h 6857998"/>
              <a:gd name="csX115" fmla="*/ 656325 w 12191996"/>
              <a:gd name="csY115" fmla="*/ 3226675 h 6857998"/>
              <a:gd name="csX116" fmla="*/ 1431785 w 12191996"/>
              <a:gd name="csY116" fmla="*/ 3226675 h 6857998"/>
              <a:gd name="csX117" fmla="*/ 1625656 w 12191996"/>
              <a:gd name="csY117" fmla="*/ 3032805 h 6857998"/>
              <a:gd name="csX118" fmla="*/ 1625656 w 12191996"/>
              <a:gd name="csY118" fmla="*/ 2167412 h 6857998"/>
              <a:gd name="csX119" fmla="*/ 1431785 w 12191996"/>
              <a:gd name="csY119" fmla="*/ 1973542 h 6857998"/>
              <a:gd name="csX120" fmla="*/ 2831951 w 12191996"/>
              <a:gd name="csY120" fmla="*/ 1973542 h 6857998"/>
              <a:gd name="csX121" fmla="*/ 2663382 w 12191996"/>
              <a:gd name="csY121" fmla="*/ 2142111 h 6857998"/>
              <a:gd name="csX122" fmla="*/ 2663382 w 12191996"/>
              <a:gd name="csY122" fmla="*/ 2816368 h 6857998"/>
              <a:gd name="csX123" fmla="*/ 2831951 w 12191996"/>
              <a:gd name="csY123" fmla="*/ 2984937 h 6857998"/>
              <a:gd name="csX124" fmla="*/ 3532539 w 12191996"/>
              <a:gd name="csY124" fmla="*/ 2984937 h 6857998"/>
              <a:gd name="csX125" fmla="*/ 3701108 w 12191996"/>
              <a:gd name="csY125" fmla="*/ 2816368 h 6857998"/>
              <a:gd name="csX126" fmla="*/ 3701108 w 12191996"/>
              <a:gd name="csY126" fmla="*/ 2142111 h 6857998"/>
              <a:gd name="csX127" fmla="*/ 3532539 w 12191996"/>
              <a:gd name="csY127" fmla="*/ 1973542 h 6857998"/>
              <a:gd name="csX128" fmla="*/ 3711917 w 12191996"/>
              <a:gd name="csY128" fmla="*/ 1266655 h 6857998"/>
              <a:gd name="csX129" fmla="*/ 3627157 w 12191996"/>
              <a:gd name="csY129" fmla="*/ 1351416 h 6857998"/>
              <a:gd name="csX130" fmla="*/ 3627157 w 12191996"/>
              <a:gd name="csY130" fmla="*/ 1690449 h 6857998"/>
              <a:gd name="csX131" fmla="*/ 3711917 w 12191996"/>
              <a:gd name="csY131" fmla="*/ 1775210 h 6857998"/>
              <a:gd name="csX132" fmla="*/ 4066346 w 12191996"/>
              <a:gd name="csY132" fmla="*/ 1775210 h 6857998"/>
              <a:gd name="csX133" fmla="*/ 4151107 w 12191996"/>
              <a:gd name="csY133" fmla="*/ 1690449 h 6857998"/>
              <a:gd name="csX134" fmla="*/ 4151107 w 12191996"/>
              <a:gd name="csY134" fmla="*/ 1351416 h 6857998"/>
              <a:gd name="csX135" fmla="*/ 4066346 w 12191996"/>
              <a:gd name="csY135" fmla="*/ 1266655 h 6857998"/>
              <a:gd name="csX136" fmla="*/ 949608 w 12191996"/>
              <a:gd name="csY136" fmla="*/ 875211 h 6857998"/>
              <a:gd name="csX137" fmla="*/ 799605 w 12191996"/>
              <a:gd name="csY137" fmla="*/ 1025214 h 6857998"/>
              <a:gd name="csX138" fmla="*/ 799605 w 12191996"/>
              <a:gd name="csY138" fmla="*/ 1625208 h 6857998"/>
              <a:gd name="csX139" fmla="*/ 949608 w 12191996"/>
              <a:gd name="csY139" fmla="*/ 1775211 h 6857998"/>
              <a:gd name="csX140" fmla="*/ 1925653 w 12191996"/>
              <a:gd name="csY140" fmla="*/ 1775211 h 6857998"/>
              <a:gd name="csX141" fmla="*/ 2075656 w 12191996"/>
              <a:gd name="csY141" fmla="*/ 1625208 h 6857998"/>
              <a:gd name="csX142" fmla="*/ 2075656 w 12191996"/>
              <a:gd name="csY142" fmla="*/ 1025214 h 6857998"/>
              <a:gd name="csX143" fmla="*/ 1925653 w 12191996"/>
              <a:gd name="csY143" fmla="*/ 875211 h 6857998"/>
              <a:gd name="csX144" fmla="*/ 4438835 w 12191996"/>
              <a:gd name="csY144" fmla="*/ 875211 h 6857998"/>
              <a:gd name="csX145" fmla="*/ 4288832 w 12191996"/>
              <a:gd name="csY145" fmla="*/ 1025214 h 6857998"/>
              <a:gd name="csX146" fmla="*/ 4288832 w 12191996"/>
              <a:gd name="csY146" fmla="*/ 1625208 h 6857998"/>
              <a:gd name="csX147" fmla="*/ 4438835 w 12191996"/>
              <a:gd name="csY147" fmla="*/ 1775211 h 6857998"/>
              <a:gd name="csX148" fmla="*/ 5038832 w 12191996"/>
              <a:gd name="csY148" fmla="*/ 1775211 h 6857998"/>
              <a:gd name="csX149" fmla="*/ 5188832 w 12191996"/>
              <a:gd name="csY149" fmla="*/ 1625208 h 6857998"/>
              <a:gd name="csX150" fmla="*/ 5188832 w 12191996"/>
              <a:gd name="csY150" fmla="*/ 1025214 h 6857998"/>
              <a:gd name="csX151" fmla="*/ 5038832 w 12191996"/>
              <a:gd name="csY151" fmla="*/ 875211 h 6857998"/>
              <a:gd name="csX152" fmla="*/ 2423419 w 12191996"/>
              <a:gd name="csY152" fmla="*/ 515007 h 6857998"/>
              <a:gd name="csX153" fmla="*/ 2213382 w 12191996"/>
              <a:gd name="csY153" fmla="*/ 725045 h 6857998"/>
              <a:gd name="csX154" fmla="*/ 2213382 w 12191996"/>
              <a:gd name="csY154" fmla="*/ 1565173 h 6857998"/>
              <a:gd name="csX155" fmla="*/ 2423419 w 12191996"/>
              <a:gd name="csY155" fmla="*/ 1775211 h 6857998"/>
              <a:gd name="csX156" fmla="*/ 3279395 w 12191996"/>
              <a:gd name="csY156" fmla="*/ 1775211 h 6857998"/>
              <a:gd name="csX157" fmla="*/ 3489433 w 12191996"/>
              <a:gd name="csY157" fmla="*/ 1565173 h 6857998"/>
              <a:gd name="csX158" fmla="*/ 3489433 w 12191996"/>
              <a:gd name="csY158" fmla="*/ 725045 h 6857998"/>
              <a:gd name="csX159" fmla="*/ 3279395 w 12191996"/>
              <a:gd name="csY159" fmla="*/ 515007 h 6857998"/>
              <a:gd name="csX160" fmla="*/ 0 w 12191996"/>
              <a:gd name="csY160" fmla="*/ 0 h 6857998"/>
              <a:gd name="csX161" fmla="*/ 12191996 w 12191996"/>
              <a:gd name="csY161" fmla="*/ 0 h 6857998"/>
              <a:gd name="csX162" fmla="*/ 12191996 w 12191996"/>
              <a:gd name="csY162" fmla="*/ 6857998 h 6857998"/>
              <a:gd name="csX163" fmla="*/ 0 w 12191996"/>
              <a:gd name="csY163" fmla="*/ 6857998 h 68579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</a:cxnLst>
            <a:rect l="l" t="t" r="r" b="b"/>
            <a:pathLst>
              <a:path w="12191996" h="6857998">
                <a:moveTo>
                  <a:pt x="1325657" y="5598434"/>
                </a:moveTo>
                <a:cubicBezTo>
                  <a:pt x="1242813" y="5598434"/>
                  <a:pt x="1175654" y="5665593"/>
                  <a:pt x="1175654" y="5748437"/>
                </a:cubicBezTo>
                <a:lnTo>
                  <a:pt x="1175654" y="6348431"/>
                </a:lnTo>
                <a:cubicBezTo>
                  <a:pt x="1175654" y="6431275"/>
                  <a:pt x="1242813" y="6498434"/>
                  <a:pt x="1325657" y="6498434"/>
                </a:cubicBezTo>
                <a:lnTo>
                  <a:pt x="1925651" y="6498434"/>
                </a:lnTo>
                <a:cubicBezTo>
                  <a:pt x="2008495" y="6498434"/>
                  <a:pt x="2075654" y="6431275"/>
                  <a:pt x="2075654" y="6348431"/>
                </a:cubicBezTo>
                <a:lnTo>
                  <a:pt x="2075654" y="5748437"/>
                </a:lnTo>
                <a:cubicBezTo>
                  <a:pt x="2075654" y="5665593"/>
                  <a:pt x="2008495" y="5598434"/>
                  <a:pt x="1925651" y="5598434"/>
                </a:cubicBezTo>
                <a:close/>
                <a:moveTo>
                  <a:pt x="4741957" y="5453210"/>
                </a:moveTo>
                <a:cubicBezTo>
                  <a:pt x="4677716" y="5453210"/>
                  <a:pt x="4625638" y="5505288"/>
                  <a:pt x="4625638" y="5569529"/>
                </a:cubicBezTo>
                <a:lnTo>
                  <a:pt x="4625638" y="6034793"/>
                </a:lnTo>
                <a:cubicBezTo>
                  <a:pt x="4625638" y="6099034"/>
                  <a:pt x="4677716" y="6151112"/>
                  <a:pt x="4741957" y="6151112"/>
                </a:cubicBezTo>
                <a:lnTo>
                  <a:pt x="5210443" y="6151112"/>
                </a:lnTo>
                <a:cubicBezTo>
                  <a:pt x="5274684" y="6151112"/>
                  <a:pt x="5326762" y="6099034"/>
                  <a:pt x="5326762" y="6034793"/>
                </a:cubicBezTo>
                <a:lnTo>
                  <a:pt x="5326762" y="5569529"/>
                </a:lnTo>
                <a:cubicBezTo>
                  <a:pt x="5326762" y="5505288"/>
                  <a:pt x="5274684" y="5453210"/>
                  <a:pt x="5210443" y="5453210"/>
                </a:cubicBezTo>
                <a:close/>
                <a:moveTo>
                  <a:pt x="2363382" y="5251112"/>
                </a:moveTo>
                <a:cubicBezTo>
                  <a:pt x="2280538" y="5251112"/>
                  <a:pt x="2213379" y="5318271"/>
                  <a:pt x="2213379" y="5401115"/>
                </a:cubicBezTo>
                <a:lnTo>
                  <a:pt x="2213379" y="6001109"/>
                </a:lnTo>
                <a:cubicBezTo>
                  <a:pt x="2213379" y="6083953"/>
                  <a:pt x="2280538" y="6151112"/>
                  <a:pt x="2363382" y="6151112"/>
                </a:cubicBezTo>
                <a:lnTo>
                  <a:pt x="2963376" y="6151112"/>
                </a:lnTo>
                <a:cubicBezTo>
                  <a:pt x="3046220" y="6151112"/>
                  <a:pt x="3113379" y="6083953"/>
                  <a:pt x="3113379" y="6001109"/>
                </a:cubicBezTo>
                <a:lnTo>
                  <a:pt x="3113379" y="5401115"/>
                </a:lnTo>
                <a:cubicBezTo>
                  <a:pt x="3113379" y="5318271"/>
                  <a:pt x="3046220" y="5251112"/>
                  <a:pt x="2963376" y="5251112"/>
                </a:cubicBezTo>
                <a:close/>
                <a:moveTo>
                  <a:pt x="3457245" y="5251111"/>
                </a:moveTo>
                <a:cubicBezTo>
                  <a:pt x="3343398" y="5251111"/>
                  <a:pt x="3251106" y="5343403"/>
                  <a:pt x="3251106" y="5457250"/>
                </a:cubicBezTo>
                <a:lnTo>
                  <a:pt x="3251106" y="6298103"/>
                </a:lnTo>
                <a:cubicBezTo>
                  <a:pt x="3251106" y="6411950"/>
                  <a:pt x="3343398" y="6504242"/>
                  <a:pt x="3457245" y="6504242"/>
                </a:cubicBezTo>
                <a:lnTo>
                  <a:pt x="4281774" y="6504242"/>
                </a:lnTo>
                <a:cubicBezTo>
                  <a:pt x="4395622" y="6504242"/>
                  <a:pt x="4487914" y="6411950"/>
                  <a:pt x="4487914" y="6298103"/>
                </a:cubicBezTo>
                <a:lnTo>
                  <a:pt x="4487914" y="5457250"/>
                </a:lnTo>
                <a:cubicBezTo>
                  <a:pt x="4487914" y="5343403"/>
                  <a:pt x="4395622" y="5251111"/>
                  <a:pt x="4281774" y="5251111"/>
                </a:cubicBezTo>
                <a:close/>
                <a:moveTo>
                  <a:pt x="1854527" y="4511718"/>
                </a:moveTo>
                <a:cubicBezTo>
                  <a:pt x="1804188" y="4511718"/>
                  <a:pt x="1763380" y="4552526"/>
                  <a:pt x="1763380" y="4602865"/>
                </a:cubicBezTo>
                <a:lnTo>
                  <a:pt x="1763380" y="4967440"/>
                </a:lnTo>
                <a:cubicBezTo>
                  <a:pt x="1763380" y="5017779"/>
                  <a:pt x="1804188" y="5058587"/>
                  <a:pt x="1854527" y="5058587"/>
                </a:cubicBezTo>
                <a:lnTo>
                  <a:pt x="2572233" y="5058587"/>
                </a:lnTo>
                <a:cubicBezTo>
                  <a:pt x="2622572" y="5058587"/>
                  <a:pt x="2663380" y="5017779"/>
                  <a:pt x="2663380" y="4967440"/>
                </a:cubicBezTo>
                <a:lnTo>
                  <a:pt x="2663380" y="4602865"/>
                </a:lnTo>
                <a:cubicBezTo>
                  <a:pt x="2663380" y="4552526"/>
                  <a:pt x="2622572" y="4511718"/>
                  <a:pt x="2572233" y="4511718"/>
                </a:cubicBezTo>
                <a:close/>
                <a:moveTo>
                  <a:pt x="3106773" y="4319196"/>
                </a:moveTo>
                <a:cubicBezTo>
                  <a:pt x="3041123" y="4319196"/>
                  <a:pt x="2987904" y="4372415"/>
                  <a:pt x="2987904" y="4438065"/>
                </a:cubicBezTo>
                <a:lnTo>
                  <a:pt x="2987904" y="4939719"/>
                </a:lnTo>
                <a:cubicBezTo>
                  <a:pt x="2987904" y="5005369"/>
                  <a:pt x="3041123" y="5058588"/>
                  <a:pt x="3106773" y="5058588"/>
                </a:cubicBezTo>
                <a:lnTo>
                  <a:pt x="3582238" y="5058588"/>
                </a:lnTo>
                <a:cubicBezTo>
                  <a:pt x="3647887" y="5058588"/>
                  <a:pt x="3701106" y="5005369"/>
                  <a:pt x="3701106" y="4939719"/>
                </a:cubicBezTo>
                <a:lnTo>
                  <a:pt x="3701106" y="4438065"/>
                </a:lnTo>
                <a:cubicBezTo>
                  <a:pt x="3701106" y="4372415"/>
                  <a:pt x="3647887" y="4319196"/>
                  <a:pt x="3582238" y="4319196"/>
                </a:cubicBezTo>
                <a:close/>
                <a:moveTo>
                  <a:pt x="3988835" y="4158588"/>
                </a:moveTo>
                <a:cubicBezTo>
                  <a:pt x="3905991" y="4158588"/>
                  <a:pt x="3838832" y="4225747"/>
                  <a:pt x="3838832" y="4308591"/>
                </a:cubicBezTo>
                <a:lnTo>
                  <a:pt x="3838832" y="4908585"/>
                </a:lnTo>
                <a:cubicBezTo>
                  <a:pt x="3838832" y="4991429"/>
                  <a:pt x="3905991" y="5058588"/>
                  <a:pt x="3988835" y="5058588"/>
                </a:cubicBezTo>
                <a:lnTo>
                  <a:pt x="4588828" y="5058588"/>
                </a:lnTo>
                <a:cubicBezTo>
                  <a:pt x="4671673" y="5058588"/>
                  <a:pt x="4738831" y="4991429"/>
                  <a:pt x="4738831" y="4908585"/>
                </a:cubicBezTo>
                <a:lnTo>
                  <a:pt x="4738831" y="4308591"/>
                </a:lnTo>
                <a:cubicBezTo>
                  <a:pt x="4738831" y="4225747"/>
                  <a:pt x="4671673" y="4158588"/>
                  <a:pt x="4588828" y="4158588"/>
                </a:cubicBezTo>
                <a:close/>
                <a:moveTo>
                  <a:pt x="492636" y="4158588"/>
                </a:moveTo>
                <a:cubicBezTo>
                  <a:pt x="377286" y="4158588"/>
                  <a:pt x="283776" y="4252098"/>
                  <a:pt x="283776" y="4367448"/>
                </a:cubicBezTo>
                <a:lnTo>
                  <a:pt x="283776" y="5202860"/>
                </a:lnTo>
                <a:cubicBezTo>
                  <a:pt x="283776" y="5318210"/>
                  <a:pt x="377286" y="5411720"/>
                  <a:pt x="492636" y="5411720"/>
                </a:cubicBezTo>
                <a:lnTo>
                  <a:pt x="1416794" y="5411720"/>
                </a:lnTo>
                <a:cubicBezTo>
                  <a:pt x="1532144" y="5411720"/>
                  <a:pt x="1625654" y="5318210"/>
                  <a:pt x="1625654" y="5202860"/>
                </a:cubicBezTo>
                <a:lnTo>
                  <a:pt x="1625654" y="4367448"/>
                </a:lnTo>
                <a:cubicBezTo>
                  <a:pt x="1625654" y="4252098"/>
                  <a:pt x="1532144" y="4158588"/>
                  <a:pt x="1416794" y="4158588"/>
                </a:cubicBezTo>
                <a:close/>
                <a:moveTo>
                  <a:pt x="1267770" y="3413388"/>
                </a:moveTo>
                <a:cubicBezTo>
                  <a:pt x="1216896" y="3413388"/>
                  <a:pt x="1175655" y="3454629"/>
                  <a:pt x="1175655" y="3505503"/>
                </a:cubicBezTo>
                <a:lnTo>
                  <a:pt x="1175655" y="3873949"/>
                </a:lnTo>
                <a:cubicBezTo>
                  <a:pt x="1175655" y="3924823"/>
                  <a:pt x="1216896" y="3966064"/>
                  <a:pt x="1267770" y="3966064"/>
                </a:cubicBezTo>
                <a:lnTo>
                  <a:pt x="1720338" y="3966064"/>
                </a:lnTo>
                <a:cubicBezTo>
                  <a:pt x="1771212" y="3966064"/>
                  <a:pt x="1812453" y="3924823"/>
                  <a:pt x="1812453" y="3873949"/>
                </a:cubicBezTo>
                <a:lnTo>
                  <a:pt x="1812453" y="3505503"/>
                </a:lnTo>
                <a:cubicBezTo>
                  <a:pt x="1812453" y="3454629"/>
                  <a:pt x="1771212" y="3413388"/>
                  <a:pt x="1720338" y="3413388"/>
                </a:cubicBezTo>
                <a:close/>
                <a:moveTo>
                  <a:pt x="3375309" y="3220865"/>
                </a:moveTo>
                <a:cubicBezTo>
                  <a:pt x="3306714" y="3220865"/>
                  <a:pt x="3251107" y="3276472"/>
                  <a:pt x="3251107" y="3345066"/>
                </a:cubicBezTo>
                <a:lnTo>
                  <a:pt x="3251107" y="3841862"/>
                </a:lnTo>
                <a:cubicBezTo>
                  <a:pt x="3251107" y="3910457"/>
                  <a:pt x="3306714" y="3966064"/>
                  <a:pt x="3375309" y="3966064"/>
                </a:cubicBezTo>
                <a:lnTo>
                  <a:pt x="3922279" y="3966064"/>
                </a:lnTo>
                <a:cubicBezTo>
                  <a:pt x="3990874" y="3966064"/>
                  <a:pt x="4046481" y="3910457"/>
                  <a:pt x="4046481" y="3841862"/>
                </a:cubicBezTo>
                <a:lnTo>
                  <a:pt x="4046481" y="3345066"/>
                </a:lnTo>
                <a:cubicBezTo>
                  <a:pt x="4046481" y="3276472"/>
                  <a:pt x="3990874" y="3220865"/>
                  <a:pt x="3922279" y="3220865"/>
                </a:cubicBezTo>
                <a:close/>
                <a:moveTo>
                  <a:pt x="2126612" y="3171651"/>
                </a:moveTo>
                <a:cubicBezTo>
                  <a:pt x="2029171" y="3171651"/>
                  <a:pt x="1950178" y="3250642"/>
                  <a:pt x="1950178" y="3348084"/>
                </a:cubicBezTo>
                <a:lnTo>
                  <a:pt x="1950178" y="4142763"/>
                </a:lnTo>
                <a:cubicBezTo>
                  <a:pt x="1950178" y="4240204"/>
                  <a:pt x="2029171" y="4319196"/>
                  <a:pt x="2126612" y="4319196"/>
                </a:cubicBezTo>
                <a:lnTo>
                  <a:pt x="2832323" y="4319196"/>
                </a:lnTo>
                <a:cubicBezTo>
                  <a:pt x="2929764" y="4319196"/>
                  <a:pt x="3008756" y="4240204"/>
                  <a:pt x="3008756" y="4142763"/>
                </a:cubicBezTo>
                <a:lnTo>
                  <a:pt x="3008756" y="3348084"/>
                </a:lnTo>
                <a:cubicBezTo>
                  <a:pt x="3008756" y="3250642"/>
                  <a:pt x="2929764" y="3171651"/>
                  <a:pt x="2832323" y="3171651"/>
                </a:cubicBezTo>
                <a:close/>
                <a:moveTo>
                  <a:pt x="4452356" y="2984937"/>
                </a:moveTo>
                <a:cubicBezTo>
                  <a:pt x="4362044" y="2984937"/>
                  <a:pt x="4288831" y="3058150"/>
                  <a:pt x="4288831" y="3148462"/>
                </a:cubicBezTo>
                <a:lnTo>
                  <a:pt x="4288831" y="3802539"/>
                </a:lnTo>
                <a:cubicBezTo>
                  <a:pt x="4288831" y="3892851"/>
                  <a:pt x="4362044" y="3966064"/>
                  <a:pt x="4452356" y="3966064"/>
                </a:cubicBezTo>
                <a:lnTo>
                  <a:pt x="5396443" y="3966064"/>
                </a:lnTo>
                <a:cubicBezTo>
                  <a:pt x="5486755" y="3966064"/>
                  <a:pt x="5559968" y="3892851"/>
                  <a:pt x="5559968" y="3802539"/>
                </a:cubicBezTo>
                <a:lnTo>
                  <a:pt x="5559968" y="3148462"/>
                </a:lnTo>
                <a:cubicBezTo>
                  <a:pt x="5559968" y="3058150"/>
                  <a:pt x="5486755" y="2984937"/>
                  <a:pt x="5396443" y="2984937"/>
                </a:cubicBezTo>
                <a:close/>
                <a:moveTo>
                  <a:pt x="3955153" y="2175640"/>
                </a:moveTo>
                <a:cubicBezTo>
                  <a:pt x="3890911" y="2175640"/>
                  <a:pt x="3838834" y="2227718"/>
                  <a:pt x="3838834" y="2291959"/>
                </a:cubicBezTo>
                <a:lnTo>
                  <a:pt x="3838834" y="2757222"/>
                </a:lnTo>
                <a:cubicBezTo>
                  <a:pt x="3838834" y="2821464"/>
                  <a:pt x="3890911" y="2873542"/>
                  <a:pt x="3955153" y="2873542"/>
                </a:cubicBezTo>
                <a:lnTo>
                  <a:pt x="4907623" y="2873542"/>
                </a:lnTo>
                <a:cubicBezTo>
                  <a:pt x="4971865" y="2873542"/>
                  <a:pt x="5023944" y="2821464"/>
                  <a:pt x="5023944" y="2757222"/>
                </a:cubicBezTo>
                <a:lnTo>
                  <a:pt x="5023944" y="2291959"/>
                </a:lnTo>
                <a:cubicBezTo>
                  <a:pt x="5023944" y="2227718"/>
                  <a:pt x="4971865" y="2175640"/>
                  <a:pt x="4907623" y="2175640"/>
                </a:cubicBezTo>
                <a:close/>
                <a:moveTo>
                  <a:pt x="1879700" y="2175639"/>
                </a:moveTo>
                <a:cubicBezTo>
                  <a:pt x="1815459" y="2175639"/>
                  <a:pt x="1763381" y="2227718"/>
                  <a:pt x="1763381" y="2291959"/>
                </a:cubicBezTo>
                <a:lnTo>
                  <a:pt x="1763381" y="2757222"/>
                </a:lnTo>
                <a:cubicBezTo>
                  <a:pt x="1763381" y="2821462"/>
                  <a:pt x="1815459" y="2873540"/>
                  <a:pt x="1879700" y="2873540"/>
                </a:cubicBezTo>
                <a:lnTo>
                  <a:pt x="2364121" y="2873540"/>
                </a:lnTo>
                <a:cubicBezTo>
                  <a:pt x="2428362" y="2873540"/>
                  <a:pt x="2480440" y="2821462"/>
                  <a:pt x="2480440" y="2757222"/>
                </a:cubicBezTo>
                <a:lnTo>
                  <a:pt x="2480440" y="2291959"/>
                </a:lnTo>
                <a:cubicBezTo>
                  <a:pt x="2480440" y="2227718"/>
                  <a:pt x="2428362" y="2175639"/>
                  <a:pt x="2364121" y="2175639"/>
                </a:cubicBezTo>
                <a:close/>
                <a:moveTo>
                  <a:pt x="656325" y="1973542"/>
                </a:moveTo>
                <a:cubicBezTo>
                  <a:pt x="549253" y="1973542"/>
                  <a:pt x="462454" y="2060341"/>
                  <a:pt x="462454" y="2167412"/>
                </a:cubicBezTo>
                <a:lnTo>
                  <a:pt x="462454" y="3032805"/>
                </a:lnTo>
                <a:cubicBezTo>
                  <a:pt x="462454" y="3139877"/>
                  <a:pt x="549253" y="3226675"/>
                  <a:pt x="656325" y="3226675"/>
                </a:cubicBezTo>
                <a:lnTo>
                  <a:pt x="1431785" y="3226675"/>
                </a:lnTo>
                <a:cubicBezTo>
                  <a:pt x="1538857" y="3226675"/>
                  <a:pt x="1625656" y="3139877"/>
                  <a:pt x="1625656" y="3032805"/>
                </a:cubicBezTo>
                <a:lnTo>
                  <a:pt x="1625656" y="2167412"/>
                </a:lnTo>
                <a:cubicBezTo>
                  <a:pt x="1625656" y="2060341"/>
                  <a:pt x="1538857" y="1973542"/>
                  <a:pt x="1431785" y="1973542"/>
                </a:cubicBezTo>
                <a:close/>
                <a:moveTo>
                  <a:pt x="2831951" y="1973542"/>
                </a:moveTo>
                <a:cubicBezTo>
                  <a:pt x="2738854" y="1973542"/>
                  <a:pt x="2663382" y="2049013"/>
                  <a:pt x="2663382" y="2142111"/>
                </a:cubicBezTo>
                <a:lnTo>
                  <a:pt x="2663382" y="2816368"/>
                </a:lnTo>
                <a:cubicBezTo>
                  <a:pt x="2663382" y="2909466"/>
                  <a:pt x="2738854" y="2984937"/>
                  <a:pt x="2831951" y="2984937"/>
                </a:cubicBezTo>
                <a:lnTo>
                  <a:pt x="3532539" y="2984937"/>
                </a:lnTo>
                <a:cubicBezTo>
                  <a:pt x="3625637" y="2984937"/>
                  <a:pt x="3701108" y="2909466"/>
                  <a:pt x="3701108" y="2816368"/>
                </a:cubicBezTo>
                <a:lnTo>
                  <a:pt x="3701108" y="2142111"/>
                </a:lnTo>
                <a:cubicBezTo>
                  <a:pt x="3701108" y="2049013"/>
                  <a:pt x="3625637" y="1973542"/>
                  <a:pt x="3532539" y="1973542"/>
                </a:cubicBezTo>
                <a:close/>
                <a:moveTo>
                  <a:pt x="3711917" y="1266655"/>
                </a:moveTo>
                <a:cubicBezTo>
                  <a:pt x="3665105" y="1266655"/>
                  <a:pt x="3627157" y="1304604"/>
                  <a:pt x="3627157" y="1351416"/>
                </a:cubicBezTo>
                <a:lnTo>
                  <a:pt x="3627157" y="1690449"/>
                </a:lnTo>
                <a:cubicBezTo>
                  <a:pt x="3627157" y="1737261"/>
                  <a:pt x="3665105" y="1775210"/>
                  <a:pt x="3711917" y="1775210"/>
                </a:cubicBezTo>
                <a:lnTo>
                  <a:pt x="4066346" y="1775210"/>
                </a:lnTo>
                <a:cubicBezTo>
                  <a:pt x="4113158" y="1775210"/>
                  <a:pt x="4151107" y="1737261"/>
                  <a:pt x="4151107" y="1690449"/>
                </a:cubicBezTo>
                <a:lnTo>
                  <a:pt x="4151107" y="1351416"/>
                </a:lnTo>
                <a:cubicBezTo>
                  <a:pt x="4151107" y="1304604"/>
                  <a:pt x="4113158" y="1266655"/>
                  <a:pt x="4066346" y="1266655"/>
                </a:cubicBezTo>
                <a:close/>
                <a:moveTo>
                  <a:pt x="949608" y="875211"/>
                </a:moveTo>
                <a:cubicBezTo>
                  <a:pt x="866764" y="875211"/>
                  <a:pt x="799605" y="942370"/>
                  <a:pt x="799605" y="1025214"/>
                </a:cubicBezTo>
                <a:lnTo>
                  <a:pt x="799605" y="1625208"/>
                </a:lnTo>
                <a:cubicBezTo>
                  <a:pt x="799605" y="1708052"/>
                  <a:pt x="866764" y="1775211"/>
                  <a:pt x="949608" y="1775211"/>
                </a:cubicBezTo>
                <a:lnTo>
                  <a:pt x="1925653" y="1775211"/>
                </a:lnTo>
                <a:cubicBezTo>
                  <a:pt x="2008497" y="1775211"/>
                  <a:pt x="2075656" y="1708052"/>
                  <a:pt x="2075656" y="1625208"/>
                </a:cubicBezTo>
                <a:lnTo>
                  <a:pt x="2075656" y="1025214"/>
                </a:lnTo>
                <a:cubicBezTo>
                  <a:pt x="2075656" y="942370"/>
                  <a:pt x="2008497" y="875211"/>
                  <a:pt x="1925653" y="875211"/>
                </a:cubicBezTo>
                <a:close/>
                <a:moveTo>
                  <a:pt x="4438835" y="875211"/>
                </a:moveTo>
                <a:cubicBezTo>
                  <a:pt x="4355991" y="875211"/>
                  <a:pt x="4288832" y="942370"/>
                  <a:pt x="4288832" y="1025214"/>
                </a:cubicBezTo>
                <a:lnTo>
                  <a:pt x="4288832" y="1625208"/>
                </a:lnTo>
                <a:cubicBezTo>
                  <a:pt x="4288832" y="1708052"/>
                  <a:pt x="4355991" y="1775211"/>
                  <a:pt x="4438835" y="1775211"/>
                </a:cubicBezTo>
                <a:lnTo>
                  <a:pt x="5038832" y="1775211"/>
                </a:lnTo>
                <a:cubicBezTo>
                  <a:pt x="5121674" y="1775211"/>
                  <a:pt x="5188832" y="1708052"/>
                  <a:pt x="5188832" y="1625208"/>
                </a:cubicBezTo>
                <a:lnTo>
                  <a:pt x="5188832" y="1025214"/>
                </a:lnTo>
                <a:cubicBezTo>
                  <a:pt x="5188832" y="942370"/>
                  <a:pt x="5121674" y="875211"/>
                  <a:pt x="5038832" y="875211"/>
                </a:cubicBezTo>
                <a:close/>
                <a:moveTo>
                  <a:pt x="2423419" y="515007"/>
                </a:moveTo>
                <a:cubicBezTo>
                  <a:pt x="2307419" y="515007"/>
                  <a:pt x="2213382" y="609044"/>
                  <a:pt x="2213382" y="725045"/>
                </a:cubicBezTo>
                <a:lnTo>
                  <a:pt x="2213382" y="1565173"/>
                </a:lnTo>
                <a:cubicBezTo>
                  <a:pt x="2213382" y="1681174"/>
                  <a:pt x="2307419" y="1775211"/>
                  <a:pt x="2423419" y="1775211"/>
                </a:cubicBezTo>
                <a:lnTo>
                  <a:pt x="3279395" y="1775211"/>
                </a:lnTo>
                <a:cubicBezTo>
                  <a:pt x="3395396" y="1775211"/>
                  <a:pt x="3489433" y="1681174"/>
                  <a:pt x="3489433" y="1565173"/>
                </a:cubicBezTo>
                <a:lnTo>
                  <a:pt x="3489433" y="725045"/>
                </a:lnTo>
                <a:cubicBezTo>
                  <a:pt x="3489433" y="609044"/>
                  <a:pt x="3395396" y="515007"/>
                  <a:pt x="3279395" y="515007"/>
                </a:cubicBezTo>
                <a:close/>
                <a:moveTo>
                  <a:pt x="0" y="0"/>
                </a:moveTo>
                <a:lnTo>
                  <a:pt x="12191996" y="0"/>
                </a:lnTo>
                <a:lnTo>
                  <a:pt x="12191996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8CC38E0-8F3F-61D0-1BEC-94FE60287D79}"/>
              </a:ext>
            </a:extLst>
          </p:cNvPr>
          <p:cNvSpPr/>
          <p:nvPr/>
        </p:nvSpPr>
        <p:spPr>
          <a:xfrm>
            <a:off x="6603124" y="6024880"/>
            <a:ext cx="5588875" cy="4470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1400">
                <a:solidFill>
                  <a:schemeClr val="tx1"/>
                </a:solidFill>
                <a:latin typeface="Comic Sans MS" panose="030F0702030302020204" pitchFamily="66" charset="0"/>
              </a:rPr>
              <a:t>Thème n°1 – Organisation et transformations de la matière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12093EBE-663D-6D29-EF35-957434DBEF97}"/>
              </a:ext>
            </a:extLst>
          </p:cNvPr>
          <p:cNvSpPr txBox="1"/>
          <p:nvPr/>
        </p:nvSpPr>
        <p:spPr>
          <a:xfrm>
            <a:off x="6323402" y="2452306"/>
            <a:ext cx="57447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>
                <a:latin typeface="Comic Sans MS" panose="030F0702030302020204" pitchFamily="66" charset="0"/>
                <a:ea typeface="Wandohope" panose="020B0503020000020004" pitchFamily="18" charset="-128"/>
                <a:cs typeface="Vijaya" panose="020B0502040204020203" pitchFamily="18" charset="0"/>
              </a:rPr>
              <a:t>Les acides et les bases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2FB8C1EB-B316-C9AE-2DD2-6B70C3A26632}"/>
              </a:ext>
            </a:extLst>
          </p:cNvPr>
          <p:cNvSpPr txBox="1"/>
          <p:nvPr/>
        </p:nvSpPr>
        <p:spPr>
          <a:xfrm>
            <a:off x="6323402" y="1500567"/>
            <a:ext cx="3706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>
                <a:latin typeface="Comic Sans MS" panose="030F0702030302020204" pitchFamily="66" charset="0"/>
                <a:cs typeface="Vijaya" panose="020B0502040204020203" pitchFamily="18" charset="0"/>
              </a:rPr>
              <a:t>Chapitre 02</a:t>
            </a:r>
          </a:p>
        </p:txBody>
      </p:sp>
    </p:spTree>
    <p:extLst>
      <p:ext uri="{BB962C8B-B14F-4D97-AF65-F5344CB8AC3E}">
        <p14:creationId xmlns:p14="http://schemas.microsoft.com/office/powerpoint/2010/main" val="3943728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9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7"/>
            </p:par>
            <p:video>
              <p:cMediaNode vol="80000">
                <p:cTn id="18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84" grpId="0" animBg="1"/>
      <p:bldP spid="81" grpId="0" build="allAtOnce"/>
      <p:bldP spid="8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261F58-C178-86A6-087B-4DEC87642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652" y="146802"/>
            <a:ext cx="11350924" cy="629993"/>
          </a:xfrm>
        </p:spPr>
        <p:txBody>
          <a:bodyPr>
            <a:noAutofit/>
          </a:bodyPr>
          <a:lstStyle/>
          <a:p>
            <a:r>
              <a:rPr lang="fr-FR">
                <a:solidFill>
                  <a:srgbClr val="C00000"/>
                </a:solidFill>
                <a:latin typeface="Comic Sans MS" panose="030F0702030302020204" pitchFamily="66" charset="0"/>
              </a:rPr>
              <a:t>I. Les acides et les bases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064F84C-3166-A2BA-0455-D1F7F8542C78}"/>
              </a:ext>
            </a:extLst>
          </p:cNvPr>
          <p:cNvSpPr txBox="1"/>
          <p:nvPr/>
        </p:nvSpPr>
        <p:spPr>
          <a:xfrm>
            <a:off x="148652" y="1639758"/>
            <a:ext cx="11948098" cy="2112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Certains </a:t>
            </a:r>
            <a:r>
              <a:rPr lang="fr-FR" sz="3600" b="1" i="1">
                <a:solidFill>
                  <a:srgbClr val="CC66FF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produits chimiques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présentent une </a:t>
            </a:r>
            <a:r>
              <a:rPr lang="fr-FR" sz="3600" b="1" i="1">
                <a:solidFill>
                  <a:srgbClr val="FF6666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acidité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plus ou moins importantes. On les appelle </a:t>
            </a:r>
            <a:r>
              <a:rPr lang="fr-FR" sz="3600" b="1" i="1">
                <a:solidFill>
                  <a:srgbClr val="FFC000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les acides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et </a:t>
            </a:r>
            <a:r>
              <a:rPr lang="fr-FR" sz="3600" b="1" i="1">
                <a:solidFill>
                  <a:srgbClr val="92D050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les bases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947D317-804D-D5D2-3655-3A436216AFAD}"/>
              </a:ext>
            </a:extLst>
          </p:cNvPr>
          <p:cNvSpPr txBox="1">
            <a:spLocks/>
          </p:cNvSpPr>
          <p:nvPr/>
        </p:nvSpPr>
        <p:spPr>
          <a:xfrm>
            <a:off x="436860" y="776795"/>
            <a:ext cx="3440659" cy="862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>
                <a:solidFill>
                  <a:schemeClr val="accent5"/>
                </a:solidFill>
                <a:latin typeface="Comic Sans MS" panose="030F0702030302020204" pitchFamily="66" charset="0"/>
              </a:rPr>
              <a:t>1) Définition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459AA1F-B1CE-6141-8246-93D87E3DC5AD}"/>
              </a:ext>
            </a:extLst>
          </p:cNvPr>
          <p:cNvSpPr txBox="1"/>
          <p:nvPr/>
        </p:nvSpPr>
        <p:spPr>
          <a:xfrm>
            <a:off x="148652" y="3818466"/>
            <a:ext cx="11948098" cy="1420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Si un produit n'est ni </a:t>
            </a:r>
            <a:r>
              <a:rPr lang="fr-FR" sz="3600" b="1" i="1">
                <a:solidFill>
                  <a:srgbClr val="FFC000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acide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, ni </a:t>
            </a:r>
            <a:r>
              <a:rPr lang="fr-FR" sz="3600" b="1" i="1">
                <a:solidFill>
                  <a:srgbClr val="92D050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basique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, il est dit </a:t>
            </a:r>
            <a:r>
              <a:rPr lang="fr-FR" sz="3600" b="1" i="1">
                <a:solidFill>
                  <a:srgbClr val="0083B3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neutre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FFCD7B7-32D1-EF0A-F8E0-B1D17ADC1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137" y="4606820"/>
            <a:ext cx="9427439" cy="176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01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385703C-A6C9-EDCE-C0D1-F2518536F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1" y="2656545"/>
            <a:ext cx="12134519" cy="2457238"/>
          </a:xfrm>
          <a:prstGeom prst="rect">
            <a:avLst/>
          </a:prstGeom>
          <a:ln>
            <a:noFill/>
          </a:ln>
        </p:spPr>
      </p:pic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BDC857D-C569-80B8-4F65-76FD84A4F669}"/>
              </a:ext>
            </a:extLst>
          </p:cNvPr>
          <p:cNvSpPr txBox="1"/>
          <p:nvPr/>
        </p:nvSpPr>
        <p:spPr>
          <a:xfrm>
            <a:off x="181750" y="3425338"/>
            <a:ext cx="4094164" cy="586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Acide chlorhydrique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6AC4A42-675F-857F-4F76-94DF9F770F3B}"/>
              </a:ext>
            </a:extLst>
          </p:cNvPr>
          <p:cNvSpPr txBox="1"/>
          <p:nvPr/>
        </p:nvSpPr>
        <p:spPr>
          <a:xfrm>
            <a:off x="181750" y="3978145"/>
            <a:ext cx="2436051" cy="586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Jus de citron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D623D5B-D000-1D20-E871-1E5837B8BE77}"/>
              </a:ext>
            </a:extLst>
          </p:cNvPr>
          <p:cNvSpPr txBox="1"/>
          <p:nvPr/>
        </p:nvSpPr>
        <p:spPr>
          <a:xfrm>
            <a:off x="2668920" y="4006035"/>
            <a:ext cx="1082738" cy="586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Soda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ED59271-265E-68A8-7989-26B5914DF041}"/>
              </a:ext>
            </a:extLst>
          </p:cNvPr>
          <p:cNvSpPr txBox="1"/>
          <p:nvPr/>
        </p:nvSpPr>
        <p:spPr>
          <a:xfrm>
            <a:off x="181750" y="4482442"/>
            <a:ext cx="2436051" cy="586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Vinaigre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0EAEBA6-65A4-899E-C0B8-852D1FD82610}"/>
              </a:ext>
            </a:extLst>
          </p:cNvPr>
          <p:cNvSpPr txBox="1"/>
          <p:nvPr/>
        </p:nvSpPr>
        <p:spPr>
          <a:xfrm>
            <a:off x="4509910" y="3425338"/>
            <a:ext cx="2436051" cy="586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Eau distillée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1C18E61-25DE-2B8A-9336-ADD2998E588A}"/>
              </a:ext>
            </a:extLst>
          </p:cNvPr>
          <p:cNvSpPr txBox="1"/>
          <p:nvPr/>
        </p:nvSpPr>
        <p:spPr>
          <a:xfrm>
            <a:off x="4509910" y="3933941"/>
            <a:ext cx="1216851" cy="586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Savon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FFBEA1F-EA3A-E4F4-1CF5-9D3F7F31A7E0}"/>
              </a:ext>
            </a:extLst>
          </p:cNvPr>
          <p:cNvSpPr txBox="1"/>
          <p:nvPr/>
        </p:nvSpPr>
        <p:spPr>
          <a:xfrm>
            <a:off x="8031050" y="3347562"/>
            <a:ext cx="2676143" cy="586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Eau de Javel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8EEDF8F-523A-D594-FFDA-B56F59AABCE0}"/>
              </a:ext>
            </a:extLst>
          </p:cNvPr>
          <p:cNvSpPr txBox="1"/>
          <p:nvPr/>
        </p:nvSpPr>
        <p:spPr>
          <a:xfrm>
            <a:off x="10693074" y="3347562"/>
            <a:ext cx="1300375" cy="586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Soude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DF23266-7108-2B46-FE3E-EA0715015B38}"/>
              </a:ext>
            </a:extLst>
          </p:cNvPr>
          <p:cNvSpPr txBox="1"/>
          <p:nvPr/>
        </p:nvSpPr>
        <p:spPr>
          <a:xfrm>
            <a:off x="8031050" y="3886706"/>
            <a:ext cx="1842918" cy="586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Ammoniac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0B605CC-ABF5-7F45-AE91-D3FE8CE1D66C}"/>
              </a:ext>
            </a:extLst>
          </p:cNvPr>
          <p:cNvSpPr txBox="1"/>
          <p:nvPr/>
        </p:nvSpPr>
        <p:spPr>
          <a:xfrm>
            <a:off x="8031049" y="4425850"/>
            <a:ext cx="3962400" cy="586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Bicarbonate de sodium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1070F0F-5056-D87F-2EB8-0BBDE22CE301}"/>
              </a:ext>
            </a:extLst>
          </p:cNvPr>
          <p:cNvSpPr txBox="1"/>
          <p:nvPr/>
        </p:nvSpPr>
        <p:spPr>
          <a:xfrm>
            <a:off x="57481" y="1736893"/>
            <a:ext cx="4094164" cy="586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Quelques exemples :</a:t>
            </a:r>
          </a:p>
        </p:txBody>
      </p:sp>
    </p:spTree>
    <p:extLst>
      <p:ext uri="{BB962C8B-B14F-4D97-AF65-F5344CB8AC3E}">
        <p14:creationId xmlns:p14="http://schemas.microsoft.com/office/powerpoint/2010/main" val="426848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3" grpId="0"/>
      <p:bldP spid="25" grpId="0"/>
      <p:bldP spid="27" grpId="0"/>
      <p:bldP spid="29" grpId="0"/>
      <p:bldP spid="31" grpId="0"/>
      <p:bldP spid="33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6C942F-5650-2091-D06F-4C201BF1FF53}"/>
              </a:ext>
            </a:extLst>
          </p:cNvPr>
          <p:cNvSpPr txBox="1">
            <a:spLocks/>
          </p:cNvSpPr>
          <p:nvPr/>
        </p:nvSpPr>
        <p:spPr>
          <a:xfrm>
            <a:off x="286389" y="174911"/>
            <a:ext cx="3440659" cy="862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>
                <a:solidFill>
                  <a:schemeClr val="accent5"/>
                </a:solidFill>
                <a:latin typeface="Comic Sans MS" panose="030F0702030302020204" pitchFamily="66" charset="0"/>
              </a:rPr>
              <a:t>2) Le pH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7A90B7-005C-0C3F-17B8-584B694FDF7F}"/>
              </a:ext>
            </a:extLst>
          </p:cNvPr>
          <p:cNvSpPr txBox="1"/>
          <p:nvPr/>
        </p:nvSpPr>
        <p:spPr>
          <a:xfrm>
            <a:off x="349586" y="1037874"/>
            <a:ext cx="11492827" cy="2112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Pour mesurer </a:t>
            </a:r>
            <a:r>
              <a:rPr lang="fr-FR" sz="3600" b="1" i="1">
                <a:solidFill>
                  <a:srgbClr val="FFC000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l'acidité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, on utilise le </a:t>
            </a:r>
            <a:r>
              <a:rPr lang="fr-FR" sz="3600" b="1" i="1">
                <a:solidFill>
                  <a:srgbClr val="FF6666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pH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(potentiel hydrogène). C'est un </a:t>
            </a:r>
            <a:r>
              <a:rPr lang="fr-FR" sz="3600" b="1" i="1">
                <a:solidFill>
                  <a:srgbClr val="92D050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nombre sans unité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compris entre </a:t>
            </a:r>
            <a:r>
              <a:rPr lang="fr-FR" sz="3600" b="1" i="1">
                <a:solidFill>
                  <a:srgbClr val="CC66FF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0 et 14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: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0282DD5-FA14-BE4B-CE4C-C14DC9C867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318" y="3150440"/>
            <a:ext cx="6479130" cy="33720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252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79449D-5044-A0A6-848B-FEF0F826643D}"/>
              </a:ext>
            </a:extLst>
          </p:cNvPr>
          <p:cNvSpPr txBox="1">
            <a:spLocks/>
          </p:cNvSpPr>
          <p:nvPr/>
        </p:nvSpPr>
        <p:spPr>
          <a:xfrm>
            <a:off x="148652" y="146802"/>
            <a:ext cx="9655105" cy="62999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>
                <a:solidFill>
                  <a:srgbClr val="C00000"/>
                </a:solidFill>
                <a:latin typeface="Comic Sans MS" panose="030F0702030302020204" pitchFamily="66" charset="0"/>
              </a:rPr>
              <a:t>II. Manipuler les acides et les bases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D660ADE-6C29-C466-AE05-525B8E05BB67}"/>
              </a:ext>
            </a:extLst>
          </p:cNvPr>
          <p:cNvSpPr txBox="1">
            <a:spLocks/>
          </p:cNvSpPr>
          <p:nvPr/>
        </p:nvSpPr>
        <p:spPr>
          <a:xfrm>
            <a:off x="528300" y="982090"/>
            <a:ext cx="11404041" cy="862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>
                <a:solidFill>
                  <a:schemeClr val="accent5"/>
                </a:solidFill>
                <a:latin typeface="Comic Sans MS" panose="030F0702030302020204" pitchFamily="66" charset="0"/>
              </a:rPr>
              <a:t>1) La dilution d’une solution acide ou basique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A293C3D-9005-CECE-F4C4-4F9F7C0A3434}"/>
              </a:ext>
            </a:extLst>
          </p:cNvPr>
          <p:cNvSpPr txBox="1"/>
          <p:nvPr/>
        </p:nvSpPr>
        <p:spPr>
          <a:xfrm>
            <a:off x="1" y="1959798"/>
            <a:ext cx="11492827" cy="2112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Diluer une </a:t>
            </a:r>
            <a:r>
              <a:rPr lang="fr-FR" sz="3600" b="1" i="1">
                <a:solidFill>
                  <a:srgbClr val="FFC000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solution acide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(ou </a:t>
            </a:r>
            <a:r>
              <a:rPr lang="fr-FR" sz="3600" b="1" i="1">
                <a:solidFill>
                  <a:srgbClr val="0083B3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basique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), c'est la rendre </a:t>
            </a:r>
            <a:r>
              <a:rPr lang="fr-FR" sz="3600" b="1" i="1">
                <a:solidFill>
                  <a:srgbClr val="CC66FF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moins acide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(ou </a:t>
            </a:r>
            <a:r>
              <a:rPr lang="fr-FR" sz="2800" b="1" i="1">
                <a:solidFill>
                  <a:srgbClr val="D60093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moins basique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) en lui ajoutant de l'</a:t>
            </a:r>
            <a:r>
              <a:rPr lang="fr-FR" sz="3600" b="1" i="1">
                <a:solidFill>
                  <a:srgbClr val="0083B3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eau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3A55C04-7C8F-95E0-A9A9-8FDADF7FCF60}"/>
              </a:ext>
            </a:extLst>
          </p:cNvPr>
          <p:cNvSpPr txBox="1"/>
          <p:nvPr/>
        </p:nvSpPr>
        <p:spPr>
          <a:xfrm>
            <a:off x="148652" y="4545332"/>
            <a:ext cx="11492827" cy="1420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Plus elle est </a:t>
            </a:r>
            <a:r>
              <a:rPr lang="fr-FR" sz="3600" b="1" i="1">
                <a:solidFill>
                  <a:srgbClr val="996633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diluée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, plus son pH se </a:t>
            </a:r>
            <a:r>
              <a:rPr lang="fr-FR" sz="3600" b="1" i="1">
                <a:solidFill>
                  <a:srgbClr val="92D050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rapproche de 7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(pH neutre).</a:t>
            </a:r>
          </a:p>
        </p:txBody>
      </p:sp>
    </p:spTree>
    <p:extLst>
      <p:ext uri="{BB962C8B-B14F-4D97-AF65-F5344CB8AC3E}">
        <p14:creationId xmlns:p14="http://schemas.microsoft.com/office/powerpoint/2010/main" val="194022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FEAF2EA-B784-CE9A-8C9C-644E969374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40" y="1051658"/>
            <a:ext cx="11352719" cy="47546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198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E43C5-0C04-EB36-03BD-382E799A3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D10B809-6C12-DA63-C1EE-C0A2A965D962}"/>
              </a:ext>
            </a:extLst>
          </p:cNvPr>
          <p:cNvSpPr txBox="1">
            <a:spLocks/>
          </p:cNvSpPr>
          <p:nvPr/>
        </p:nvSpPr>
        <p:spPr>
          <a:xfrm>
            <a:off x="262314" y="225284"/>
            <a:ext cx="6236458" cy="862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>
                <a:solidFill>
                  <a:schemeClr val="accent5"/>
                </a:solidFill>
                <a:latin typeface="Comic Sans MS" panose="030F0702030302020204" pitchFamily="66" charset="0"/>
              </a:rPr>
              <a:t>2) Risques et précautions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C3143F1-B869-5C76-B7D7-E4218B71BBEB}"/>
              </a:ext>
            </a:extLst>
          </p:cNvPr>
          <p:cNvSpPr txBox="1"/>
          <p:nvPr/>
        </p:nvSpPr>
        <p:spPr>
          <a:xfrm>
            <a:off x="262314" y="1076680"/>
            <a:ext cx="11381046" cy="1420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Les </a:t>
            </a:r>
            <a:r>
              <a:rPr lang="fr-FR" sz="3600" b="1" i="1">
                <a:solidFill>
                  <a:srgbClr val="FFC000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solutions acides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et </a:t>
            </a:r>
            <a:r>
              <a:rPr lang="fr-FR" sz="3600" b="1" i="1">
                <a:solidFill>
                  <a:srgbClr val="92D050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basiques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sont </a:t>
            </a:r>
            <a:r>
              <a:rPr lang="fr-FR" sz="3600" b="1" i="1">
                <a:solidFill>
                  <a:srgbClr val="FF6666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corrosives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. Elles brûlent la peau et attaquent les métaux.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1F918A-2124-B2AA-01FC-64F8DC72216F}"/>
              </a:ext>
            </a:extLst>
          </p:cNvPr>
          <p:cNvSpPr txBox="1"/>
          <p:nvPr/>
        </p:nvSpPr>
        <p:spPr>
          <a:xfrm>
            <a:off x="305950" y="2842621"/>
            <a:ext cx="11381045" cy="1420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600" b="1" u="sng">
                <a:solidFill>
                  <a:srgbClr val="0083B3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Précautions à prendre pour l'utilisation d'un produit corrosif :</a:t>
            </a:r>
            <a:endParaRPr lang="fr-FR" sz="3600" b="1">
              <a:solidFill>
                <a:srgbClr val="0083B3"/>
              </a:solidFill>
              <a:latin typeface="Comic Sans MS" panose="030F0702030302020204" pitchFamily="66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058EFDC-C3A2-D3BC-80F2-201F64F52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143" y="4454469"/>
            <a:ext cx="9144000" cy="206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22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5ACF00-0C08-0A2A-0769-54EEF748D037}"/>
              </a:ext>
            </a:extLst>
          </p:cNvPr>
          <p:cNvSpPr txBox="1">
            <a:spLocks/>
          </p:cNvSpPr>
          <p:nvPr/>
        </p:nvSpPr>
        <p:spPr>
          <a:xfrm>
            <a:off x="238740" y="268850"/>
            <a:ext cx="11404041" cy="862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>
                <a:solidFill>
                  <a:schemeClr val="accent5"/>
                </a:solidFill>
                <a:latin typeface="Comic Sans MS" panose="030F0702030302020204" pitchFamily="66" charset="0"/>
              </a:rPr>
              <a:t>3) Neutralisation d’un acide ou d’une base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370F5C-1155-741C-F84D-A4FC4DEF695B}"/>
              </a:ext>
            </a:extLst>
          </p:cNvPr>
          <p:cNvSpPr txBox="1"/>
          <p:nvPr/>
        </p:nvSpPr>
        <p:spPr>
          <a:xfrm>
            <a:off x="194346" y="1131813"/>
            <a:ext cx="11492827" cy="2112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Une </a:t>
            </a:r>
            <a:r>
              <a:rPr lang="fr-FR" sz="3600" b="1" i="1">
                <a:solidFill>
                  <a:srgbClr val="FFC000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solution acide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peut réagir avec une </a:t>
            </a:r>
            <a:r>
              <a:rPr lang="fr-FR" sz="3600" b="1" i="1">
                <a:solidFill>
                  <a:srgbClr val="92D050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solution basique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. On appelle cette </a:t>
            </a:r>
            <a:r>
              <a:rPr lang="fr-FR" sz="3600" b="1" i="1">
                <a:solidFill>
                  <a:srgbClr val="0083B3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transformation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, une </a:t>
            </a:r>
            <a:r>
              <a:rPr lang="fr-FR" sz="3600" b="1" i="1">
                <a:solidFill>
                  <a:srgbClr val="FF6666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réaction acidobasique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0E44F65-AFA3-F68A-8202-AFBB76D0B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67" y="3394478"/>
            <a:ext cx="11703342" cy="14518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957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155BA49-12ED-3C3C-962D-12B3707C2D52}"/>
              </a:ext>
            </a:extLst>
          </p:cNvPr>
          <p:cNvSpPr txBox="1"/>
          <p:nvPr/>
        </p:nvSpPr>
        <p:spPr>
          <a:xfrm>
            <a:off x="182879" y="171452"/>
            <a:ext cx="11492827" cy="2112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Ce type de réaction est utilisée pour </a:t>
            </a:r>
            <a:r>
              <a:rPr lang="fr-FR" sz="3600" b="1" i="1">
                <a:solidFill>
                  <a:srgbClr val="CC66FF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neutraliser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un </a:t>
            </a:r>
            <a:r>
              <a:rPr lang="fr-FR" sz="3600" b="1" i="1">
                <a:solidFill>
                  <a:srgbClr val="FFC000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acide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ou une </a:t>
            </a:r>
            <a:r>
              <a:rPr lang="fr-FR" sz="3600" b="1" i="1">
                <a:solidFill>
                  <a:srgbClr val="92D050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base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pour obtenir une </a:t>
            </a:r>
            <a:r>
              <a:rPr lang="fr-FR" sz="3600" b="1" i="1">
                <a:solidFill>
                  <a:srgbClr val="0083B3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solution neutre</a:t>
            </a:r>
            <a:r>
              <a:rPr lang="fr-FR" sz="360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qui peut alors être éventuellement jetée à l'évier.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11AABD8-5B2A-52DE-5AFD-66509AF345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457" y="2433398"/>
            <a:ext cx="7838228" cy="37692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223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hème Office">
  <a:themeElements>
    <a:clrScheme name="Julien">
      <a:dk1>
        <a:sysClr val="windowText" lastClr="000000"/>
      </a:dk1>
      <a:lt1>
        <a:sysClr val="window" lastClr="FFFFFF"/>
      </a:lt1>
      <a:dk2>
        <a:srgbClr val="D60093"/>
      </a:dk2>
      <a:lt2>
        <a:srgbClr val="996633"/>
      </a:lt2>
      <a:accent1>
        <a:srgbClr val="C00000"/>
      </a:accent1>
      <a:accent2>
        <a:srgbClr val="FF0000"/>
      </a:accent2>
      <a:accent3>
        <a:srgbClr val="FFC000"/>
      </a:accent3>
      <a:accent4>
        <a:srgbClr val="FFFF00"/>
      </a:accent4>
      <a:accent5>
        <a:srgbClr val="92D050"/>
      </a:accent5>
      <a:accent6>
        <a:srgbClr val="00B0F0"/>
      </a:accent6>
      <a:hlink>
        <a:srgbClr val="00B050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</Words>
  <Application>Microsoft Office PowerPoint</Application>
  <PresentationFormat>Grand écran</PresentationFormat>
  <Paragraphs>31</Paragraphs>
  <Slides>9</Slides>
  <Notes>1</Notes>
  <HiddenSlides>0</HiddenSlides>
  <MMClips>1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Comic Sans MS</vt:lpstr>
      <vt:lpstr>Thème Office</vt:lpstr>
      <vt:lpstr>Présentation PowerPoint</vt:lpstr>
      <vt:lpstr>I. Les acides et les bases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Julien Coiffard</dc:creator>
  <cp:lastModifiedBy>Julien Coiffard</cp:lastModifiedBy>
  <cp:revision>1</cp:revision>
  <dcterms:created xsi:type="dcterms:W3CDTF">2026-08-15T00:14:51Z</dcterms:created>
  <dcterms:modified xsi:type="dcterms:W3CDTF">2026-10-07T07:58:32Z</dcterms:modified>
</cp:coreProperties>
</file>