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8" r:id="rId2"/>
    <p:sldId id="257" r:id="rId3"/>
    <p:sldId id="259" r:id="rId4"/>
    <p:sldId id="260" r:id="rId5"/>
    <p:sldId id="261" r:id="rId6"/>
    <p:sldId id="262" r:id="rId7"/>
    <p:sldId id="266" r:id="rId8"/>
    <p:sldId id="267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2F2F2"/>
    <a:srgbClr val="3D79BB"/>
    <a:srgbClr val="53B3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AA9949-DE9B-496F-A373-372AA4DAD389}" v="931" dt="2026-10-01T17:13:29.0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FD0F851-EC5A-4D38-B0AD-8093EC10F338}" styleName="Style léger 1 - Accentuation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52" autoAdjust="0"/>
    <p:restoredTop sz="94660"/>
  </p:normalViewPr>
  <p:slideViewPr>
    <p:cSldViewPr snapToGrid="0">
      <p:cViewPr>
        <p:scale>
          <a:sx n="66" d="100"/>
          <a:sy n="66" d="100"/>
        </p:scale>
        <p:origin x="725" y="5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n Coiffard" userId="6149e5258cd2d191" providerId="LiveId" clId="{AD826D1D-4ADA-4469-883D-AB61F884EE31}"/>
    <pc:docChg chg="undo redo custSel addSld delSld modSld sldOrd">
      <pc:chgData name="Julien Coiffard" userId="6149e5258cd2d191" providerId="LiveId" clId="{AD826D1D-4ADA-4469-883D-AB61F884EE31}" dt="2026-10-01T17:13:29.074" v="1089"/>
      <pc:docMkLst>
        <pc:docMk/>
      </pc:docMkLst>
      <pc:sldChg chg="addSp delSp modSp mod delAnim modAnim">
        <pc:chgData name="Julien Coiffard" userId="6149e5258cd2d191" providerId="LiveId" clId="{AD826D1D-4ADA-4469-883D-AB61F884EE31}" dt="2026-10-01T17:06:16.794" v="987"/>
        <pc:sldMkLst>
          <pc:docMk/>
          <pc:sldMk cId="1115011939" sldId="257"/>
        </pc:sldMkLst>
        <pc:spChg chg="mod">
          <ac:chgData name="Julien Coiffard" userId="6149e5258cd2d191" providerId="LiveId" clId="{AD826D1D-4ADA-4469-883D-AB61F884EE31}" dt="2026-10-01T16:17:14.396" v="73" actId="20577"/>
          <ac:spMkLst>
            <pc:docMk/>
            <pc:sldMk cId="1115011939" sldId="257"/>
            <ac:spMk id="2" creationId="{AD261F58-C178-86A6-087B-4DEC876421DD}"/>
          </ac:spMkLst>
        </pc:spChg>
        <pc:spChg chg="add mod">
          <ac:chgData name="Julien Coiffard" userId="6149e5258cd2d191" providerId="LiveId" clId="{AD826D1D-4ADA-4469-883D-AB61F884EE31}" dt="2026-10-01T16:18:22.737" v="104" actId="20577"/>
          <ac:spMkLst>
            <pc:docMk/>
            <pc:sldMk cId="1115011939" sldId="257"/>
            <ac:spMk id="3" creationId="{6947D317-804D-D5D2-3655-3A436216AFAD}"/>
          </ac:spMkLst>
        </pc:spChg>
        <pc:spChg chg="mod">
          <ac:chgData name="Julien Coiffard" userId="6149e5258cd2d191" providerId="LiveId" clId="{AD826D1D-4ADA-4469-883D-AB61F884EE31}" dt="2026-10-01T16:21:27.362" v="289" actId="207"/>
          <ac:spMkLst>
            <pc:docMk/>
            <pc:sldMk cId="1115011939" sldId="257"/>
            <ac:spMk id="4" creationId="{1064F84C-3166-A2BA-0455-D1F7F8542C78}"/>
          </ac:spMkLst>
        </pc:spChg>
        <pc:spChg chg="add mod">
          <ac:chgData name="Julien Coiffard" userId="6149e5258cd2d191" providerId="LiveId" clId="{AD826D1D-4ADA-4469-883D-AB61F884EE31}" dt="2026-10-01T16:20:05.866" v="273" actId="207"/>
          <ac:spMkLst>
            <pc:docMk/>
            <pc:sldMk cId="1115011939" sldId="257"/>
            <ac:spMk id="5" creationId="{E459AA1F-B1CE-6141-8246-93D87E3DC5AD}"/>
          </ac:spMkLst>
        </pc:spChg>
        <pc:picChg chg="add mod">
          <ac:chgData name="Julien Coiffard" userId="6149e5258cd2d191" providerId="LiveId" clId="{AD826D1D-4ADA-4469-883D-AB61F884EE31}" dt="2026-10-01T16:39:28.678" v="565" actId="14100"/>
          <ac:picMkLst>
            <pc:docMk/>
            <pc:sldMk cId="1115011939" sldId="257"/>
            <ac:picMk id="7" creationId="{21502F69-E049-F058-35E2-AAE48EBF24F3}"/>
          </ac:picMkLst>
        </pc:picChg>
        <pc:picChg chg="del">
          <ac:chgData name="Julien Coiffard" userId="6149e5258cd2d191" providerId="LiveId" clId="{AD826D1D-4ADA-4469-883D-AB61F884EE31}" dt="2026-10-01T16:17:18.195" v="74" actId="478"/>
          <ac:picMkLst>
            <pc:docMk/>
            <pc:sldMk cId="1115011939" sldId="257"/>
            <ac:picMk id="8" creationId="{56A58860-D6C8-DCCF-1FF1-880C1A6E7526}"/>
          </ac:picMkLst>
        </pc:picChg>
      </pc:sldChg>
      <pc:sldChg chg="addSp delSp modSp mod addAnim delAnim modAnim">
        <pc:chgData name="Julien Coiffard" userId="6149e5258cd2d191" providerId="LiveId" clId="{AD826D1D-4ADA-4469-883D-AB61F884EE31}" dt="2026-10-01T16:16:35.107" v="52" actId="20577"/>
        <pc:sldMkLst>
          <pc:docMk/>
          <pc:sldMk cId="3943728905" sldId="258"/>
        </pc:sldMkLst>
        <pc:spChg chg="mod">
          <ac:chgData name="Julien Coiffard" userId="6149e5258cd2d191" providerId="LiveId" clId="{AD826D1D-4ADA-4469-883D-AB61F884EE31}" dt="2026-10-01T16:16:25.970" v="26" actId="20577"/>
          <ac:spMkLst>
            <pc:docMk/>
            <pc:sldMk cId="3943728905" sldId="258"/>
            <ac:spMk id="80" creationId="{2FB8C1EB-B316-C9AE-2DD2-6B70C3A26632}"/>
          </ac:spMkLst>
        </pc:spChg>
        <pc:spChg chg="mod">
          <ac:chgData name="Julien Coiffard" userId="6149e5258cd2d191" providerId="LiveId" clId="{AD826D1D-4ADA-4469-883D-AB61F884EE31}" dt="2026-10-01T16:16:35.107" v="52" actId="20577"/>
          <ac:spMkLst>
            <pc:docMk/>
            <pc:sldMk cId="3943728905" sldId="258"/>
            <ac:spMk id="81" creationId="{12093EBE-663D-6D29-EF35-957434DBEF97}"/>
          </ac:spMkLst>
        </pc:spChg>
        <pc:picChg chg="add del">
          <ac:chgData name="Julien Coiffard" userId="6149e5258cd2d191" providerId="LiveId" clId="{AD826D1D-4ADA-4469-883D-AB61F884EE31}" dt="2026-10-01T16:14:55.701" v="18" actId="478"/>
          <ac:picMkLst>
            <pc:docMk/>
            <pc:sldMk cId="3943728905" sldId="258"/>
            <ac:picMk id="2" creationId="{594B7AFC-8A0F-F3B9-27BE-E268A992C882}"/>
          </ac:picMkLst>
        </pc:picChg>
        <pc:picChg chg="add mod ord">
          <ac:chgData name="Julien Coiffard" userId="6149e5258cd2d191" providerId="LiveId" clId="{AD826D1D-4ADA-4469-883D-AB61F884EE31}" dt="2026-10-01T16:14:50.415" v="17" actId="167"/>
          <ac:picMkLst>
            <pc:docMk/>
            <pc:sldMk cId="3943728905" sldId="258"/>
            <ac:picMk id="4" creationId="{760A9609-0B92-0B73-BF4D-AADDB747A272}"/>
          </ac:picMkLst>
        </pc:picChg>
      </pc:sldChg>
      <pc:sldChg chg="addSp delSp modSp new mod modClrScheme addAnim delAnim modAnim chgLayout">
        <pc:chgData name="Julien Coiffard" userId="6149e5258cd2d191" providerId="LiveId" clId="{AD826D1D-4ADA-4469-883D-AB61F884EE31}" dt="2026-10-01T16:30:18.420" v="536"/>
        <pc:sldMkLst>
          <pc:docMk/>
          <pc:sldMk cId="4268481262" sldId="259"/>
        </pc:sldMkLst>
        <pc:spChg chg="del">
          <ac:chgData name="Julien Coiffard" userId="6149e5258cd2d191" providerId="LiveId" clId="{AD826D1D-4ADA-4469-883D-AB61F884EE31}" dt="2026-10-01T16:22:50.681" v="293" actId="700"/>
          <ac:spMkLst>
            <pc:docMk/>
            <pc:sldMk cId="4268481262" sldId="259"/>
            <ac:spMk id="2" creationId="{77E57636-4B5E-D929-5AF9-C091D67C3A60}"/>
          </ac:spMkLst>
        </pc:spChg>
        <pc:spChg chg="del">
          <ac:chgData name="Julien Coiffard" userId="6149e5258cd2d191" providerId="LiveId" clId="{AD826D1D-4ADA-4469-883D-AB61F884EE31}" dt="2026-10-01T16:22:50.681" v="293" actId="700"/>
          <ac:spMkLst>
            <pc:docMk/>
            <pc:sldMk cId="4268481262" sldId="259"/>
            <ac:spMk id="3" creationId="{D3D7420F-262B-DD7F-FD48-CC06F912BC0A}"/>
          </ac:spMkLst>
        </pc:spChg>
        <pc:spChg chg="add mod">
          <ac:chgData name="Julien Coiffard" userId="6149e5258cd2d191" providerId="LiveId" clId="{AD826D1D-4ADA-4469-883D-AB61F884EE31}" dt="2026-10-01T16:26:47.015" v="364" actId="1076"/>
          <ac:spMkLst>
            <pc:docMk/>
            <pc:sldMk cId="4268481262" sldId="259"/>
            <ac:spMk id="5" creationId="{16520ED0-6B35-65CE-656D-5569E325CA9A}"/>
          </ac:spMkLst>
        </pc:spChg>
        <pc:spChg chg="add mod">
          <ac:chgData name="Julien Coiffard" userId="6149e5258cd2d191" providerId="LiveId" clId="{AD826D1D-4ADA-4469-883D-AB61F884EE31}" dt="2026-10-01T16:24:49.123" v="326" actId="20577"/>
          <ac:spMkLst>
            <pc:docMk/>
            <pc:sldMk cId="4268481262" sldId="259"/>
            <ac:spMk id="6" creationId="{09BEAA05-728F-52B4-ACA8-84109033C12E}"/>
          </ac:spMkLst>
        </pc:spChg>
        <pc:spChg chg="add mod">
          <ac:chgData name="Julien Coiffard" userId="6149e5258cd2d191" providerId="LiveId" clId="{AD826D1D-4ADA-4469-883D-AB61F884EE31}" dt="2026-10-01T16:25:05.055" v="331" actId="20577"/>
          <ac:spMkLst>
            <pc:docMk/>
            <pc:sldMk cId="4268481262" sldId="259"/>
            <ac:spMk id="7" creationId="{E803ED44-3C9E-037D-ACEE-6CEE6E67227B}"/>
          </ac:spMkLst>
        </pc:spChg>
        <pc:spChg chg="add mod">
          <ac:chgData name="Julien Coiffard" userId="6149e5258cd2d191" providerId="LiveId" clId="{AD826D1D-4ADA-4469-883D-AB61F884EE31}" dt="2026-10-01T16:26:26.574" v="361" actId="1076"/>
          <ac:spMkLst>
            <pc:docMk/>
            <pc:sldMk cId="4268481262" sldId="259"/>
            <ac:spMk id="8" creationId="{23133A74-EBF2-9E87-D897-B806F1D12787}"/>
          </ac:spMkLst>
        </pc:spChg>
        <pc:spChg chg="add mod">
          <ac:chgData name="Julien Coiffard" userId="6149e5258cd2d191" providerId="LiveId" clId="{AD826D1D-4ADA-4469-883D-AB61F884EE31}" dt="2026-10-01T16:27:10.072" v="381" actId="20577"/>
          <ac:spMkLst>
            <pc:docMk/>
            <pc:sldMk cId="4268481262" sldId="259"/>
            <ac:spMk id="9" creationId="{934D4AC1-D1E6-C99B-FE5E-FC516FFB9F61}"/>
          </ac:spMkLst>
        </pc:spChg>
        <pc:spChg chg="add mod">
          <ac:chgData name="Julien Coiffard" userId="6149e5258cd2d191" providerId="LiveId" clId="{AD826D1D-4ADA-4469-883D-AB61F884EE31}" dt="2026-10-01T16:27:29.480" v="401" actId="20577"/>
          <ac:spMkLst>
            <pc:docMk/>
            <pc:sldMk cId="4268481262" sldId="259"/>
            <ac:spMk id="10" creationId="{962D0F3E-C18F-9892-6C32-EFE68CA733DC}"/>
          </ac:spMkLst>
        </pc:spChg>
        <pc:spChg chg="add mod">
          <ac:chgData name="Julien Coiffard" userId="6149e5258cd2d191" providerId="LiveId" clId="{AD826D1D-4ADA-4469-883D-AB61F884EE31}" dt="2026-10-01T16:28:04.091" v="428" actId="207"/>
          <ac:spMkLst>
            <pc:docMk/>
            <pc:sldMk cId="4268481262" sldId="259"/>
            <ac:spMk id="11" creationId="{FD0B4BD8-31BA-C108-E1C1-68441ECE19E3}"/>
          </ac:spMkLst>
        </pc:spChg>
        <pc:spChg chg="add mod">
          <ac:chgData name="Julien Coiffard" userId="6149e5258cd2d191" providerId="LiveId" clId="{AD826D1D-4ADA-4469-883D-AB61F884EE31}" dt="2026-10-01T16:28:36.866" v="440" actId="1076"/>
          <ac:spMkLst>
            <pc:docMk/>
            <pc:sldMk cId="4268481262" sldId="259"/>
            <ac:spMk id="12" creationId="{70636711-1A70-1933-56AA-15C31766A248}"/>
          </ac:spMkLst>
        </pc:spChg>
        <pc:spChg chg="add mod">
          <ac:chgData name="Julien Coiffard" userId="6149e5258cd2d191" providerId="LiveId" clId="{AD826D1D-4ADA-4469-883D-AB61F884EE31}" dt="2026-10-01T16:29:01.198" v="448" actId="20577"/>
          <ac:spMkLst>
            <pc:docMk/>
            <pc:sldMk cId="4268481262" sldId="259"/>
            <ac:spMk id="13" creationId="{7935BE4E-58A6-58CD-C650-DF16D5DC3140}"/>
          </ac:spMkLst>
        </pc:spChg>
        <pc:spChg chg="add mod">
          <ac:chgData name="Julien Coiffard" userId="6149e5258cd2d191" providerId="LiveId" clId="{AD826D1D-4ADA-4469-883D-AB61F884EE31}" dt="2026-10-01T16:29:04.634" v="452" actId="20577"/>
          <ac:spMkLst>
            <pc:docMk/>
            <pc:sldMk cId="4268481262" sldId="259"/>
            <ac:spMk id="14" creationId="{60CA91A0-E339-5288-9925-087D8F161B77}"/>
          </ac:spMkLst>
        </pc:spChg>
        <pc:spChg chg="add mod">
          <ac:chgData name="Julien Coiffard" userId="6149e5258cd2d191" providerId="LiveId" clId="{AD826D1D-4ADA-4469-883D-AB61F884EE31}" dt="2026-10-01T16:29:52.587" v="499" actId="1076"/>
          <ac:spMkLst>
            <pc:docMk/>
            <pc:sldMk cId="4268481262" sldId="259"/>
            <ac:spMk id="15" creationId="{0E6E3269-7AD6-7F80-CCE9-7BC8963B8989}"/>
          </ac:spMkLst>
        </pc:spChg>
        <pc:spChg chg="add mod">
          <ac:chgData name="Julien Coiffard" userId="6149e5258cd2d191" providerId="LiveId" clId="{AD826D1D-4ADA-4469-883D-AB61F884EE31}" dt="2026-10-01T16:30:09.404" v="535" actId="1076"/>
          <ac:spMkLst>
            <pc:docMk/>
            <pc:sldMk cId="4268481262" sldId="259"/>
            <ac:spMk id="16" creationId="{152F3EE8-DEF9-2A9D-F9E7-9687E23C7C6B}"/>
          </ac:spMkLst>
        </pc:spChg>
        <pc:graphicFrameChg chg="add mod modGraphic">
          <ac:chgData name="Julien Coiffard" userId="6149e5258cd2d191" providerId="LiveId" clId="{AD826D1D-4ADA-4469-883D-AB61F884EE31}" dt="2026-10-01T16:26:40.711" v="363"/>
          <ac:graphicFrameMkLst>
            <pc:docMk/>
            <pc:sldMk cId="4268481262" sldId="259"/>
            <ac:graphicFrameMk id="4" creationId="{04D40F24-3055-B4F1-F0B4-E1C844851EFC}"/>
          </ac:graphicFrameMkLst>
        </pc:graphicFrameChg>
      </pc:sldChg>
      <pc:sldChg chg="addSp delSp modSp new mod setBg modAnim">
        <pc:chgData name="Julien Coiffard" userId="6149e5258cd2d191" providerId="LiveId" clId="{AD826D1D-4ADA-4469-883D-AB61F884EE31}" dt="2026-10-01T17:06:26.874" v="988"/>
        <pc:sldMkLst>
          <pc:docMk/>
          <pc:sldMk cId="1952225257" sldId="260"/>
        </pc:sldMkLst>
        <pc:spChg chg="add">
          <ac:chgData name="Julien Coiffard" userId="6149e5258cd2d191" providerId="LiveId" clId="{AD826D1D-4ADA-4469-883D-AB61F884EE31}" dt="2026-10-01T16:38:14.166" v="552" actId="26606"/>
          <ac:spMkLst>
            <pc:docMk/>
            <pc:sldMk cId="1952225257" sldId="260"/>
            <ac:spMk id="9" creationId="{F3060C83-F051-4F0E-ABAD-AA0DFC48B218}"/>
          </ac:spMkLst>
        </pc:spChg>
        <pc:spChg chg="add">
          <ac:chgData name="Julien Coiffard" userId="6149e5258cd2d191" providerId="LiveId" clId="{AD826D1D-4ADA-4469-883D-AB61F884EE31}" dt="2026-10-01T16:38:14.166" v="552" actId="26606"/>
          <ac:spMkLst>
            <pc:docMk/>
            <pc:sldMk cId="1952225257" sldId="260"/>
            <ac:spMk id="11" creationId="{83C98ABE-055B-441F-B07E-44F97F083C39}"/>
          </ac:spMkLst>
        </pc:spChg>
        <pc:spChg chg="add">
          <ac:chgData name="Julien Coiffard" userId="6149e5258cd2d191" providerId="LiveId" clId="{AD826D1D-4ADA-4469-883D-AB61F884EE31}" dt="2026-10-01T16:38:14.166" v="552" actId="26606"/>
          <ac:spMkLst>
            <pc:docMk/>
            <pc:sldMk cId="1952225257" sldId="260"/>
            <ac:spMk id="13" creationId="{29FDB030-9B49-4CED-8CCD-4D99382388AC}"/>
          </ac:spMkLst>
        </pc:spChg>
        <pc:spChg chg="add">
          <ac:chgData name="Julien Coiffard" userId="6149e5258cd2d191" providerId="LiveId" clId="{AD826D1D-4ADA-4469-883D-AB61F884EE31}" dt="2026-10-01T16:38:14.166" v="552" actId="26606"/>
          <ac:spMkLst>
            <pc:docMk/>
            <pc:sldMk cId="1952225257" sldId="260"/>
            <ac:spMk id="15" creationId="{3783CA14-24A1-485C-8B30-D6A5D87987AD}"/>
          </ac:spMkLst>
        </pc:spChg>
        <pc:spChg chg="add">
          <ac:chgData name="Julien Coiffard" userId="6149e5258cd2d191" providerId="LiveId" clId="{AD826D1D-4ADA-4469-883D-AB61F884EE31}" dt="2026-10-01T16:38:14.166" v="552" actId="26606"/>
          <ac:spMkLst>
            <pc:docMk/>
            <pc:sldMk cId="1952225257" sldId="260"/>
            <ac:spMk id="17" creationId="{9A97C86A-04D6-40F7-AE84-31AB43E6A846}"/>
          </ac:spMkLst>
        </pc:spChg>
        <pc:spChg chg="add">
          <ac:chgData name="Julien Coiffard" userId="6149e5258cd2d191" providerId="LiveId" clId="{AD826D1D-4ADA-4469-883D-AB61F884EE31}" dt="2026-10-01T16:38:14.166" v="552" actId="26606"/>
          <ac:spMkLst>
            <pc:docMk/>
            <pc:sldMk cId="1952225257" sldId="260"/>
            <ac:spMk id="19" creationId="{FF9F2414-84E8-453E-B1F3-389FDE8192D9}"/>
          </ac:spMkLst>
        </pc:spChg>
        <pc:spChg chg="add">
          <ac:chgData name="Julien Coiffard" userId="6149e5258cd2d191" providerId="LiveId" clId="{AD826D1D-4ADA-4469-883D-AB61F884EE31}" dt="2026-10-01T16:38:14.166" v="552" actId="26606"/>
          <ac:spMkLst>
            <pc:docMk/>
            <pc:sldMk cId="1952225257" sldId="260"/>
            <ac:spMk id="21" creationId="{3ECA69A1-7536-43AC-85EF-C7106179F5ED}"/>
          </ac:spMkLst>
        </pc:spChg>
        <pc:grpChg chg="add del mod">
          <ac:chgData name="Julien Coiffard" userId="6149e5258cd2d191" providerId="LiveId" clId="{AD826D1D-4ADA-4469-883D-AB61F884EE31}" dt="2026-10-01T16:37:49.078" v="542" actId="21"/>
          <ac:grpSpMkLst>
            <pc:docMk/>
            <pc:sldMk cId="1952225257" sldId="260"/>
            <ac:grpSpMk id="2" creationId="{BACB4CFC-9DAD-B2E9-D2D9-1455267A0499}"/>
          </ac:grpSpMkLst>
        </pc:grpChg>
        <pc:picChg chg="add del mod topLvl">
          <ac:chgData name="Julien Coiffard" userId="6149e5258cd2d191" providerId="LiveId" clId="{AD826D1D-4ADA-4469-883D-AB61F884EE31}" dt="2026-10-01T16:37:49.078" v="542" actId="21"/>
          <ac:picMkLst>
            <pc:docMk/>
            <pc:sldMk cId="1952225257" sldId="260"/>
            <ac:picMk id="3" creationId="{EF466F46-3284-B999-4183-99837D6430CF}"/>
          </ac:picMkLst>
        </pc:picChg>
        <pc:picChg chg="add mod topLvl">
          <ac:chgData name="Julien Coiffard" userId="6149e5258cd2d191" providerId="LiveId" clId="{AD826D1D-4ADA-4469-883D-AB61F884EE31}" dt="2026-10-01T16:38:14.166" v="552" actId="26606"/>
          <ac:picMkLst>
            <pc:docMk/>
            <pc:sldMk cId="1952225257" sldId="260"/>
            <ac:picMk id="4" creationId="{D4A0E02C-4A97-7FA3-3E3A-7CA89C3CF195}"/>
          </ac:picMkLst>
        </pc:picChg>
      </pc:sldChg>
      <pc:sldChg chg="addSp delSp modSp new mod setBg modAnim">
        <pc:chgData name="Julien Coiffard" userId="6149e5258cd2d191" providerId="LiveId" clId="{AD826D1D-4ADA-4469-883D-AB61F884EE31}" dt="2026-10-01T17:06:30.727" v="989"/>
        <pc:sldMkLst>
          <pc:docMk/>
          <pc:sldMk cId="619097868" sldId="261"/>
        </pc:sldMkLst>
        <pc:spChg chg="add del">
          <ac:chgData name="Julien Coiffard" userId="6149e5258cd2d191" providerId="LiveId" clId="{AD826D1D-4ADA-4469-883D-AB61F884EE31}" dt="2026-10-01T16:38:20.765" v="553" actId="26606"/>
          <ac:spMkLst>
            <pc:docMk/>
            <pc:sldMk cId="619097868" sldId="261"/>
            <ac:spMk id="8" creationId="{42A4FC2C-047E-45A5-965D-8E1E3BF09BC6}"/>
          </ac:spMkLst>
        </pc:spChg>
        <pc:spChg chg="add">
          <ac:chgData name="Julien Coiffard" userId="6149e5258cd2d191" providerId="LiveId" clId="{AD826D1D-4ADA-4469-883D-AB61F884EE31}" dt="2026-10-01T16:38:20.765" v="553" actId="26606"/>
          <ac:spMkLst>
            <pc:docMk/>
            <pc:sldMk cId="619097868" sldId="261"/>
            <ac:spMk id="13" creationId="{86FF76B9-219D-4469-AF87-0236D29032F1}"/>
          </ac:spMkLst>
        </pc:spChg>
        <pc:spChg chg="add">
          <ac:chgData name="Julien Coiffard" userId="6149e5258cd2d191" providerId="LiveId" clId="{AD826D1D-4ADA-4469-883D-AB61F884EE31}" dt="2026-10-01T16:38:20.765" v="553" actId="26606"/>
          <ac:spMkLst>
            <pc:docMk/>
            <pc:sldMk cId="619097868" sldId="261"/>
            <ac:spMk id="19" creationId="{2E80C965-DB6D-4F81-9E9E-B027384D0BD6}"/>
          </ac:spMkLst>
        </pc:spChg>
        <pc:spChg chg="add">
          <ac:chgData name="Julien Coiffard" userId="6149e5258cd2d191" providerId="LiveId" clId="{AD826D1D-4ADA-4469-883D-AB61F884EE31}" dt="2026-10-01T16:38:20.765" v="553" actId="26606"/>
          <ac:spMkLst>
            <pc:docMk/>
            <pc:sldMk cId="619097868" sldId="261"/>
            <ac:spMk id="21" creationId="{633C5E46-DAC5-4661-9C87-22B08E2A512F}"/>
          </ac:spMkLst>
        </pc:spChg>
        <pc:grpChg chg="add">
          <ac:chgData name="Julien Coiffard" userId="6149e5258cd2d191" providerId="LiveId" clId="{AD826D1D-4ADA-4469-883D-AB61F884EE31}" dt="2026-10-01T16:38:20.765" v="553" actId="26606"/>
          <ac:grpSpMkLst>
            <pc:docMk/>
            <pc:sldMk cId="619097868" sldId="261"/>
            <ac:grpSpMk id="15" creationId="{DB88BD78-87E1-424D-B479-C37D8E41B12E}"/>
          </ac:grpSpMkLst>
        </pc:grpChg>
        <pc:picChg chg="add mod">
          <ac:chgData name="Julien Coiffard" userId="6149e5258cd2d191" providerId="LiveId" clId="{AD826D1D-4ADA-4469-883D-AB61F884EE31}" dt="2026-10-01T16:38:20.765" v="553" actId="26606"/>
          <ac:picMkLst>
            <pc:docMk/>
            <pc:sldMk cId="619097868" sldId="261"/>
            <ac:picMk id="3" creationId="{69ABF207-7D78-5E03-500E-326933BC4329}"/>
          </ac:picMkLst>
        </pc:picChg>
      </pc:sldChg>
      <pc:sldChg chg="addSp delSp modSp new del mod ord">
        <pc:chgData name="Julien Coiffard" userId="6149e5258cd2d191" providerId="LiveId" clId="{AD826D1D-4ADA-4469-883D-AB61F884EE31}" dt="2026-10-01T16:39:31.766" v="566" actId="47"/>
        <pc:sldMkLst>
          <pc:docMk/>
          <pc:sldMk cId="465919667" sldId="262"/>
        </pc:sldMkLst>
        <pc:picChg chg="add del mod">
          <ac:chgData name="Julien Coiffard" userId="6149e5258cd2d191" providerId="LiveId" clId="{AD826D1D-4ADA-4469-883D-AB61F884EE31}" dt="2026-10-01T16:39:16.032" v="561" actId="21"/>
          <ac:picMkLst>
            <pc:docMk/>
            <pc:sldMk cId="465919667" sldId="262"/>
            <ac:picMk id="2" creationId="{59E8AB58-14B0-08AE-4BAC-D16A06C8E152}"/>
          </ac:picMkLst>
        </pc:picChg>
      </pc:sldChg>
      <pc:sldChg chg="addSp modSp new mod addAnim delAnim modAnim">
        <pc:chgData name="Julien Coiffard" userId="6149e5258cd2d191" providerId="LiveId" clId="{AD826D1D-4ADA-4469-883D-AB61F884EE31}" dt="2026-10-01T17:06:39.993" v="991"/>
        <pc:sldMkLst>
          <pc:docMk/>
          <pc:sldMk cId="1425268088" sldId="262"/>
        </pc:sldMkLst>
        <pc:spChg chg="add mod">
          <ac:chgData name="Julien Coiffard" userId="6149e5258cd2d191" providerId="LiveId" clId="{AD826D1D-4ADA-4469-883D-AB61F884EE31}" dt="2026-10-01T16:41:02.129" v="590" actId="1076"/>
          <ac:spMkLst>
            <pc:docMk/>
            <pc:sldMk cId="1425268088" sldId="262"/>
            <ac:spMk id="2" creationId="{BC8461A0-7A2A-11D9-B432-03DEFE7C4CCD}"/>
          </ac:spMkLst>
        </pc:spChg>
        <pc:spChg chg="add mod">
          <ac:chgData name="Julien Coiffard" userId="6149e5258cd2d191" providerId="LiveId" clId="{AD826D1D-4ADA-4469-883D-AB61F884EE31}" dt="2026-10-01T16:48:56.796" v="814" actId="207"/>
          <ac:spMkLst>
            <pc:docMk/>
            <pc:sldMk cId="1425268088" sldId="262"/>
            <ac:spMk id="3" creationId="{199A13B7-2546-29E2-9606-F2F34C7FEAD0}"/>
          </ac:spMkLst>
        </pc:spChg>
        <pc:spChg chg="add mod">
          <ac:chgData name="Julien Coiffard" userId="6149e5258cd2d191" providerId="LiveId" clId="{AD826D1D-4ADA-4469-883D-AB61F884EE31}" dt="2026-10-01T16:49:49.855" v="827" actId="207"/>
          <ac:spMkLst>
            <pc:docMk/>
            <pc:sldMk cId="1425268088" sldId="262"/>
            <ac:spMk id="4" creationId="{54D8BB9A-3BB2-4C6C-C331-E81B97348A45}"/>
          </ac:spMkLst>
        </pc:spChg>
        <pc:picChg chg="add mod">
          <ac:chgData name="Julien Coiffard" userId="6149e5258cd2d191" providerId="LiveId" clId="{AD826D1D-4ADA-4469-883D-AB61F884EE31}" dt="2026-10-01T16:48:06.954" v="806" actId="14100"/>
          <ac:picMkLst>
            <pc:docMk/>
            <pc:sldMk cId="1425268088" sldId="262"/>
            <ac:picMk id="5" creationId="{1D6FD829-A861-88DB-11B9-B21028494013}"/>
          </ac:picMkLst>
        </pc:picChg>
      </pc:sldChg>
      <pc:sldChg chg="addSp modSp new mod addAnim delAnim modAnim">
        <pc:chgData name="Julien Coiffard" userId="6149e5258cd2d191" providerId="LiveId" clId="{AD826D1D-4ADA-4469-883D-AB61F884EE31}" dt="2026-10-01T16:57:33.791" v="910"/>
        <pc:sldMkLst>
          <pc:docMk/>
          <pc:sldMk cId="151523221" sldId="263"/>
        </pc:sldMkLst>
        <pc:spChg chg="add mod">
          <ac:chgData name="Julien Coiffard" userId="6149e5258cd2d191" providerId="LiveId" clId="{AD826D1D-4ADA-4469-883D-AB61F884EE31}" dt="2026-10-01T16:53:43.184" v="855" actId="20577"/>
          <ac:spMkLst>
            <pc:docMk/>
            <pc:sldMk cId="151523221" sldId="263"/>
            <ac:spMk id="2" creationId="{21F04DB4-9017-DB53-CF63-91B64C90C95D}"/>
          </ac:spMkLst>
        </pc:spChg>
        <pc:spChg chg="add mod">
          <ac:chgData name="Julien Coiffard" userId="6149e5258cd2d191" providerId="LiveId" clId="{AD826D1D-4ADA-4469-883D-AB61F884EE31}" dt="2026-10-01T16:53:55.677" v="878" actId="20577"/>
          <ac:spMkLst>
            <pc:docMk/>
            <pc:sldMk cId="151523221" sldId="263"/>
            <ac:spMk id="3" creationId="{5B4E7D40-3C3D-391F-A6B6-C687B1A82317}"/>
          </ac:spMkLst>
        </pc:spChg>
        <pc:spChg chg="add mod">
          <ac:chgData name="Julien Coiffard" userId="6149e5258cd2d191" providerId="LiveId" clId="{AD826D1D-4ADA-4469-883D-AB61F884EE31}" dt="2026-10-01T16:56:20.731" v="900" actId="114"/>
          <ac:spMkLst>
            <pc:docMk/>
            <pc:sldMk cId="151523221" sldId="263"/>
            <ac:spMk id="5" creationId="{BF42AE8C-72FC-5B67-66D0-A7FB501F8244}"/>
          </ac:spMkLst>
        </pc:spChg>
        <pc:spChg chg="add mod">
          <ac:chgData name="Julien Coiffard" userId="6149e5258cd2d191" providerId="LiveId" clId="{AD826D1D-4ADA-4469-883D-AB61F884EE31}" dt="2026-10-01T16:57:06.786" v="907" actId="207"/>
          <ac:spMkLst>
            <pc:docMk/>
            <pc:sldMk cId="151523221" sldId="263"/>
            <ac:spMk id="6" creationId="{DC23C93F-D8B3-F040-C795-6B60F8E1D021}"/>
          </ac:spMkLst>
        </pc:spChg>
      </pc:sldChg>
      <pc:sldChg chg="addSp modSp new mod setBg modAnim">
        <pc:chgData name="Julien Coiffard" userId="6149e5258cd2d191" providerId="LiveId" clId="{AD826D1D-4ADA-4469-883D-AB61F884EE31}" dt="2026-10-01T17:13:25.237" v="1088"/>
        <pc:sldMkLst>
          <pc:docMk/>
          <pc:sldMk cId="2609943286" sldId="264"/>
        </pc:sldMkLst>
        <pc:spChg chg="add">
          <ac:chgData name="Julien Coiffard" userId="6149e5258cd2d191" providerId="LiveId" clId="{AD826D1D-4ADA-4469-883D-AB61F884EE31}" dt="2026-10-01T17:03:44.727" v="916" actId="26606"/>
          <ac:spMkLst>
            <pc:docMk/>
            <pc:sldMk cId="2609943286" sldId="264"/>
            <ac:spMk id="7" creationId="{F3060C83-F051-4F0E-ABAD-AA0DFC48B218}"/>
          </ac:spMkLst>
        </pc:spChg>
        <pc:spChg chg="add">
          <ac:chgData name="Julien Coiffard" userId="6149e5258cd2d191" providerId="LiveId" clId="{AD826D1D-4ADA-4469-883D-AB61F884EE31}" dt="2026-10-01T17:03:44.727" v="916" actId="26606"/>
          <ac:spMkLst>
            <pc:docMk/>
            <pc:sldMk cId="2609943286" sldId="264"/>
            <ac:spMk id="9" creationId="{83C98ABE-055B-441F-B07E-44F97F083C39}"/>
          </ac:spMkLst>
        </pc:spChg>
        <pc:spChg chg="add">
          <ac:chgData name="Julien Coiffard" userId="6149e5258cd2d191" providerId="LiveId" clId="{AD826D1D-4ADA-4469-883D-AB61F884EE31}" dt="2026-10-01T17:03:44.727" v="916" actId="26606"/>
          <ac:spMkLst>
            <pc:docMk/>
            <pc:sldMk cId="2609943286" sldId="264"/>
            <ac:spMk id="11" creationId="{29FDB030-9B49-4CED-8CCD-4D99382388AC}"/>
          </ac:spMkLst>
        </pc:spChg>
        <pc:spChg chg="add">
          <ac:chgData name="Julien Coiffard" userId="6149e5258cd2d191" providerId="LiveId" clId="{AD826D1D-4ADA-4469-883D-AB61F884EE31}" dt="2026-10-01T17:03:44.727" v="916" actId="26606"/>
          <ac:spMkLst>
            <pc:docMk/>
            <pc:sldMk cId="2609943286" sldId="264"/>
            <ac:spMk id="13" creationId="{3783CA14-24A1-485C-8B30-D6A5D87987AD}"/>
          </ac:spMkLst>
        </pc:spChg>
        <pc:spChg chg="add">
          <ac:chgData name="Julien Coiffard" userId="6149e5258cd2d191" providerId="LiveId" clId="{AD826D1D-4ADA-4469-883D-AB61F884EE31}" dt="2026-10-01T17:03:44.727" v="916" actId="26606"/>
          <ac:spMkLst>
            <pc:docMk/>
            <pc:sldMk cId="2609943286" sldId="264"/>
            <ac:spMk id="15" creationId="{9A97C86A-04D6-40F7-AE84-31AB43E6A846}"/>
          </ac:spMkLst>
        </pc:spChg>
        <pc:spChg chg="add">
          <ac:chgData name="Julien Coiffard" userId="6149e5258cd2d191" providerId="LiveId" clId="{AD826D1D-4ADA-4469-883D-AB61F884EE31}" dt="2026-10-01T17:03:44.727" v="916" actId="26606"/>
          <ac:spMkLst>
            <pc:docMk/>
            <pc:sldMk cId="2609943286" sldId="264"/>
            <ac:spMk id="17" creationId="{FF9F2414-84E8-453E-B1F3-389FDE8192D9}"/>
          </ac:spMkLst>
        </pc:spChg>
        <pc:spChg chg="add">
          <ac:chgData name="Julien Coiffard" userId="6149e5258cd2d191" providerId="LiveId" clId="{AD826D1D-4ADA-4469-883D-AB61F884EE31}" dt="2026-10-01T17:03:44.727" v="916" actId="26606"/>
          <ac:spMkLst>
            <pc:docMk/>
            <pc:sldMk cId="2609943286" sldId="264"/>
            <ac:spMk id="19" creationId="{3ECA69A1-7536-43AC-85EF-C7106179F5ED}"/>
          </ac:spMkLst>
        </pc:spChg>
        <pc:picChg chg="add mod">
          <ac:chgData name="Julien Coiffard" userId="6149e5258cd2d191" providerId="LiveId" clId="{AD826D1D-4ADA-4469-883D-AB61F884EE31}" dt="2026-10-01T17:03:44.727" v="916" actId="26606"/>
          <ac:picMkLst>
            <pc:docMk/>
            <pc:sldMk cId="2609943286" sldId="264"/>
            <ac:picMk id="2" creationId="{ABF07B60-8EA1-1D7B-0BAC-DAFEEA72BBEB}"/>
          </ac:picMkLst>
        </pc:picChg>
      </pc:sldChg>
      <pc:sldChg chg="addSp modSp new mod modAnim">
        <pc:chgData name="Julien Coiffard" userId="6149e5258cd2d191" providerId="LiveId" clId="{AD826D1D-4ADA-4469-883D-AB61F884EE31}" dt="2026-10-01T17:13:29.074" v="1089"/>
        <pc:sldMkLst>
          <pc:docMk/>
          <pc:sldMk cId="2549442768" sldId="265"/>
        </pc:sldMkLst>
        <pc:spChg chg="add mod">
          <ac:chgData name="Julien Coiffard" userId="6149e5258cd2d191" providerId="LiveId" clId="{AD826D1D-4ADA-4469-883D-AB61F884EE31}" dt="2026-10-01T17:04:26.954" v="968" actId="14100"/>
          <ac:spMkLst>
            <pc:docMk/>
            <pc:sldMk cId="2549442768" sldId="265"/>
            <ac:spMk id="2" creationId="{5B83C4E8-2A67-1C13-9E27-33F080E7F9DB}"/>
          </ac:spMkLst>
        </pc:spChg>
        <pc:spChg chg="add mod">
          <ac:chgData name="Julien Coiffard" userId="6149e5258cd2d191" providerId="LiveId" clId="{AD826D1D-4ADA-4469-883D-AB61F884EE31}" dt="2026-10-01T17:05:37.922" v="983" actId="1076"/>
          <ac:spMkLst>
            <pc:docMk/>
            <pc:sldMk cId="2549442768" sldId="265"/>
            <ac:spMk id="3" creationId="{5CC9633E-2580-D026-8599-A67061DD141F}"/>
          </ac:spMkLst>
        </pc:spChg>
        <pc:picChg chg="add mod">
          <ac:chgData name="Julien Coiffard" userId="6149e5258cd2d191" providerId="LiveId" clId="{AD826D1D-4ADA-4469-883D-AB61F884EE31}" dt="2026-10-01T17:05:52.433" v="986" actId="14100"/>
          <ac:picMkLst>
            <pc:docMk/>
            <pc:sldMk cId="2549442768" sldId="265"/>
            <ac:picMk id="4" creationId="{9351644A-8013-0D58-D964-F2E10D944C44}"/>
          </ac:picMkLst>
        </pc:picChg>
      </pc:sldChg>
      <pc:sldChg chg="del">
        <pc:chgData name="Julien Coiffard" userId="6149e5258cd2d191" providerId="LiveId" clId="{AD826D1D-4ADA-4469-883D-AB61F884EE31}" dt="2026-10-01T16:22:22.620" v="290" actId="47"/>
        <pc:sldMkLst>
          <pc:docMk/>
          <pc:sldMk cId="3694262128" sldId="266"/>
        </pc:sldMkLst>
      </pc:sldChg>
      <pc:sldChg chg="addSp delSp modSp new mod modAnim">
        <pc:chgData name="Julien Coiffard" userId="6149e5258cd2d191" providerId="LiveId" clId="{AD826D1D-4ADA-4469-883D-AB61F884EE31}" dt="2026-10-01T17:10:32.118" v="1066" actId="1076"/>
        <pc:sldMkLst>
          <pc:docMk/>
          <pc:sldMk cId="4080352075" sldId="266"/>
        </pc:sldMkLst>
        <pc:spChg chg="add mod">
          <ac:chgData name="Julien Coiffard" userId="6149e5258cd2d191" providerId="LiveId" clId="{AD826D1D-4ADA-4469-883D-AB61F884EE31}" dt="2026-10-01T17:09:03.720" v="1030" actId="1076"/>
          <ac:spMkLst>
            <pc:docMk/>
            <pc:sldMk cId="4080352075" sldId="266"/>
            <ac:spMk id="5" creationId="{7B3DEAB6-C73C-D420-AF76-7D725F6CBBB0}"/>
          </ac:spMkLst>
        </pc:spChg>
        <pc:spChg chg="add mod">
          <ac:chgData name="Julien Coiffard" userId="6149e5258cd2d191" providerId="LiveId" clId="{AD826D1D-4ADA-4469-883D-AB61F884EE31}" dt="2026-10-01T17:09:54.295" v="1047" actId="1076"/>
          <ac:spMkLst>
            <pc:docMk/>
            <pc:sldMk cId="4080352075" sldId="266"/>
            <ac:spMk id="6" creationId="{590AABE2-3051-CD6C-6322-B6E4BC6B6663}"/>
          </ac:spMkLst>
        </pc:spChg>
        <pc:spChg chg="add mod">
          <ac:chgData name="Julien Coiffard" userId="6149e5258cd2d191" providerId="LiveId" clId="{AD826D1D-4ADA-4469-883D-AB61F884EE31}" dt="2026-10-01T17:10:32.118" v="1066" actId="1076"/>
          <ac:spMkLst>
            <pc:docMk/>
            <pc:sldMk cId="4080352075" sldId="266"/>
            <ac:spMk id="7" creationId="{60973E99-262B-5805-05A0-BBA5915239DA}"/>
          </ac:spMkLst>
        </pc:spChg>
        <pc:picChg chg="add mod modCrop">
          <ac:chgData name="Julien Coiffard" userId="6149e5258cd2d191" providerId="LiveId" clId="{AD826D1D-4ADA-4469-883D-AB61F884EE31}" dt="2026-10-01T17:08:02.311" v="1008" actId="1076"/>
          <ac:picMkLst>
            <pc:docMk/>
            <pc:sldMk cId="4080352075" sldId="266"/>
            <ac:picMk id="3" creationId="{B6081F7F-B42B-8F5B-B951-3712BA691D24}"/>
          </ac:picMkLst>
        </pc:picChg>
        <pc:picChg chg="add del mod modCrop">
          <ac:chgData name="Julien Coiffard" userId="6149e5258cd2d191" providerId="LiveId" clId="{AD826D1D-4ADA-4469-883D-AB61F884EE31}" dt="2026-10-01T17:07:54.863" v="1006" actId="478"/>
          <ac:picMkLst>
            <pc:docMk/>
            <pc:sldMk cId="4080352075" sldId="266"/>
            <ac:picMk id="4" creationId="{2D59049E-1158-C161-FB6C-FF1AB8229232}"/>
          </ac:picMkLst>
        </pc:picChg>
      </pc:sldChg>
      <pc:sldChg chg="addSp delSp modSp add mod delAnim modAnim">
        <pc:chgData name="Julien Coiffard" userId="6149e5258cd2d191" providerId="LiveId" clId="{AD826D1D-4ADA-4469-883D-AB61F884EE31}" dt="2026-10-01T17:11:33.919" v="1087" actId="20577"/>
        <pc:sldMkLst>
          <pc:docMk/>
          <pc:sldMk cId="2104823911" sldId="267"/>
        </pc:sldMkLst>
        <pc:spChg chg="add mod">
          <ac:chgData name="Julien Coiffard" userId="6149e5258cd2d191" providerId="LiveId" clId="{AD826D1D-4ADA-4469-883D-AB61F884EE31}" dt="2026-10-01T17:10:54.998" v="1075" actId="1076"/>
          <ac:spMkLst>
            <pc:docMk/>
            <pc:sldMk cId="2104823911" sldId="267"/>
            <ac:spMk id="2" creationId="{18334A52-A096-3828-B70C-186CB501C101}"/>
          </ac:spMkLst>
        </pc:spChg>
        <pc:spChg chg="add mod">
          <ac:chgData name="Julien Coiffard" userId="6149e5258cd2d191" providerId="LiveId" clId="{AD826D1D-4ADA-4469-883D-AB61F884EE31}" dt="2026-10-01T17:11:03.480" v="1080" actId="20577"/>
          <ac:spMkLst>
            <pc:docMk/>
            <pc:sldMk cId="2104823911" sldId="267"/>
            <ac:spMk id="5" creationId="{04391D07-5903-FBFE-EB26-48D709BC40AC}"/>
          </ac:spMkLst>
        </pc:spChg>
        <pc:spChg chg="add del mod">
          <ac:chgData name="Julien Coiffard" userId="6149e5258cd2d191" providerId="LiveId" clId="{AD826D1D-4ADA-4469-883D-AB61F884EE31}" dt="2026-10-01T17:11:16.278" v="1082" actId="478"/>
          <ac:spMkLst>
            <pc:docMk/>
            <pc:sldMk cId="2104823911" sldId="267"/>
            <ac:spMk id="6" creationId="{3C7A706E-75CB-5298-F1B4-6A8C0D2976CA}"/>
          </ac:spMkLst>
        </pc:spChg>
        <pc:spChg chg="add mod">
          <ac:chgData name="Julien Coiffard" userId="6149e5258cd2d191" providerId="LiveId" clId="{AD826D1D-4ADA-4469-883D-AB61F884EE31}" dt="2026-10-01T17:11:33.919" v="1087" actId="20577"/>
          <ac:spMkLst>
            <pc:docMk/>
            <pc:sldMk cId="2104823911" sldId="267"/>
            <ac:spMk id="7" creationId="{F5BD5382-BF39-E27D-CB59-9C98221B912F}"/>
          </ac:spMkLst>
        </pc:spChg>
        <pc:picChg chg="del">
          <ac:chgData name="Julien Coiffard" userId="6149e5258cd2d191" providerId="LiveId" clId="{AD826D1D-4ADA-4469-883D-AB61F884EE31}" dt="2026-10-01T17:07:43.053" v="1002" actId="478"/>
          <ac:picMkLst>
            <pc:docMk/>
            <pc:sldMk cId="2104823911" sldId="267"/>
            <ac:picMk id="3" creationId="{69734D74-BA5C-3E3D-6A4D-8946F854D010}"/>
          </ac:picMkLst>
        </pc:picChg>
        <pc:picChg chg="mod">
          <ac:chgData name="Julien Coiffard" userId="6149e5258cd2d191" providerId="LiveId" clId="{AD826D1D-4ADA-4469-883D-AB61F884EE31}" dt="2026-10-01T17:07:50.836" v="1005" actId="1076"/>
          <ac:picMkLst>
            <pc:docMk/>
            <pc:sldMk cId="2104823911" sldId="267"/>
            <ac:picMk id="4" creationId="{840A88A0-E0E6-FE51-D5B2-200BF8C20F6C}"/>
          </ac:picMkLst>
        </pc:picChg>
      </pc:sldChg>
      <pc:sldChg chg="del">
        <pc:chgData name="Julien Coiffard" userId="6149e5258cd2d191" providerId="LiveId" clId="{AD826D1D-4ADA-4469-883D-AB61F884EE31}" dt="2026-10-01T16:22:22.620" v="290" actId="47"/>
        <pc:sldMkLst>
          <pc:docMk/>
          <pc:sldMk cId="906961423" sldId="268"/>
        </pc:sldMkLst>
      </pc:sldChg>
      <pc:sldChg chg="del">
        <pc:chgData name="Julien Coiffard" userId="6149e5258cd2d191" providerId="LiveId" clId="{AD826D1D-4ADA-4469-883D-AB61F884EE31}" dt="2026-10-01T16:22:22.620" v="290" actId="47"/>
        <pc:sldMkLst>
          <pc:docMk/>
          <pc:sldMk cId="3911320823" sldId="269"/>
        </pc:sldMkLst>
      </pc:sldChg>
      <pc:sldChg chg="del">
        <pc:chgData name="Julien Coiffard" userId="6149e5258cd2d191" providerId="LiveId" clId="{AD826D1D-4ADA-4469-883D-AB61F884EE31}" dt="2026-10-01T16:22:22.620" v="290" actId="47"/>
        <pc:sldMkLst>
          <pc:docMk/>
          <pc:sldMk cId="986748623" sldId="270"/>
        </pc:sldMkLst>
      </pc:sldChg>
      <pc:sldChg chg="del">
        <pc:chgData name="Julien Coiffard" userId="6149e5258cd2d191" providerId="LiveId" clId="{AD826D1D-4ADA-4469-883D-AB61F884EE31}" dt="2026-10-01T16:22:22.620" v="290" actId="47"/>
        <pc:sldMkLst>
          <pc:docMk/>
          <pc:sldMk cId="340484038" sldId="271"/>
        </pc:sldMkLst>
      </pc:sldChg>
      <pc:sldChg chg="del">
        <pc:chgData name="Julien Coiffard" userId="6149e5258cd2d191" providerId="LiveId" clId="{AD826D1D-4ADA-4469-883D-AB61F884EE31}" dt="2026-10-01T16:22:22.620" v="290" actId="47"/>
        <pc:sldMkLst>
          <pc:docMk/>
          <pc:sldMk cId="1185525944" sldId="272"/>
        </pc:sldMkLst>
      </pc:sldChg>
      <pc:sldChg chg="del">
        <pc:chgData name="Julien Coiffard" userId="6149e5258cd2d191" providerId="LiveId" clId="{AD826D1D-4ADA-4469-883D-AB61F884EE31}" dt="2026-10-01T16:22:22.620" v="290" actId="47"/>
        <pc:sldMkLst>
          <pc:docMk/>
          <pc:sldMk cId="3041716328" sldId="27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B6B20A-CA7B-423E-BF2C-6C63B311AAB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0EB76D-1498-4BE7-B2C7-0E6161178A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4934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0EB76D-1498-4BE7-B2C7-0E6161178A09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027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F2CCBF-BF6C-E2CF-190F-473BDA9B11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20A47B4-BCDB-FDF7-8C66-BCC230C900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4F07D4-0B6F-4DCA-A3D7-3169FED90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ED4232-7651-4146-D804-AD9C32B10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46418B-DDD0-F151-8C25-01507B546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6113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A39D83-1AE0-AB8D-3175-DD104090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DD3AA5-DF65-A77A-B141-92DE326D4F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F070B59-7324-CE55-F7DD-72B5B9032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C8509A-7E90-D3B6-6A1D-53769372B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C190302-73CF-6828-5FBA-108678B57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9250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7617C5-3C8D-1D76-4A74-C93009D47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EDB2A1D-E179-788E-B6F7-D817AB6CAD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E48ECDB-2197-B506-186F-001ABFC4CE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08292A-1812-68A1-2B21-76C2B0F57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4DA1A0-457B-1FBA-D06D-1053AB8D5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7818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9B88AE-92FA-8EC4-519C-F234B98D7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BE5F87E-A363-39BA-71FB-C093CE22A4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916DC5-6FB2-3069-C18B-30085E1475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C1CF56-192E-2931-73B1-66F8391AD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36BA657-E284-18E6-5F12-A6DC19229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90DEA3-24C0-1912-95EE-B1F9AF4A4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94009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8FD9DB-F752-D0C9-BECF-0A076E9DE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0C3FAF-EC87-01CC-47BF-82ACEF4180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DA6E18B-8320-C285-EA71-B36ACC1499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306AEA4-AD3A-6161-7242-52A661C5E8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ACAB0AE6-772D-0325-46EF-0B4C12C8F7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74790CC-1D76-C965-5F90-FC2695352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BE7A25F-2CF8-6BA0-35A9-16CB5D1AE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4B31C3-15CD-173B-43E8-8368DAC4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25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D5E365-8212-5342-1691-7BF7189FD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555AC1B-ACCC-F22A-9C64-8619CA48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5B4395A-0C02-822A-DB9F-DE16149FE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5A0AE25-2E3E-A7AF-F2EC-9105154A8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6173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D63F193-5B6A-0A58-0C4C-2C8FEBF38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173A561-9CAA-C044-A8FA-C50BD4402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B6DC1DD-6BB0-E47B-4BD5-E5ECF78CE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5732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3D309E-442A-2B5F-2AC2-88E04A29D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FDA63E-62D5-649D-58E3-1AD0DD072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AE1342-467B-787C-EC08-0EE05B2E03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AEF833-9BAF-4F51-1F7C-43D931B14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CA3BDE-CDBE-63EC-3173-47EBBDE24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8223033-FA4B-34F1-FEB2-7E583938E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011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BCFA3C-0A03-BC9B-AA0B-371B42F70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21BFFCC-959D-78D6-708B-821C42D711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3FE807E-36C8-6D61-6AD8-B8367D24A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954FAEF-4912-6526-970F-7C5074F01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39317D-298E-F860-CBC9-F470BD96A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7CB578-EE8C-0D67-BA52-C47475B97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313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43B5E6-00BD-F0E0-FEB3-B1A5B82C4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4C1647-295B-B737-4C1B-6B7E63FE16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361F948-D526-5A74-160F-624F09FED1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4E654E-0DA3-4DD8-6FA1-323F684EF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EF2FD93-1071-B76B-DC0A-52EC68D88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398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924F10-B448-8BE7-6AD3-2B9F2F1003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C4B8678-F5FF-0912-AB7E-F77346BEE6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DCDB00-1E60-A354-7164-0F749B9A4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2213517-562B-40A2-BEC8-84EFD6346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A3D8A2-03E1-8770-1A0E-1B884EF37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001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D847DD8-3B3D-4F88-A7A7-E3219143E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0BA2C2B-F174-AD99-E211-B88B317254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77CD58-2EC5-85FE-A93A-BC477D4D5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8DAA28-1741-4D66-97C3-AAF587E7B276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45F747F-7120-92FC-E680-9DA1DBAE13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F4920E-9756-6B7D-55DD-3E72F62870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A2868-8513-4BA2-9467-F0D55AD1D2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2974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éo 3" title="Composés chimiques">
            <a:hlinkClick r:id="" action="ppaction://media"/>
            <a:extLst>
              <a:ext uri="{FF2B5EF4-FFF2-40B4-BE49-F238E27FC236}">
                <a16:creationId xmlns:a16="http://schemas.microsoft.com/office/drawing/2014/main" id="{760A9609-0B92-0B73-BF4D-AADDB747A2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4" name="Forme libre : forme 23">
            <a:extLst>
              <a:ext uri="{FF2B5EF4-FFF2-40B4-BE49-F238E27FC236}">
                <a16:creationId xmlns:a16="http://schemas.microsoft.com/office/drawing/2014/main" id="{25581EDF-E40A-395F-3FA9-A7B786D5ACA5}"/>
              </a:ext>
            </a:extLst>
          </p:cNvPr>
          <p:cNvSpPr/>
          <p:nvPr/>
        </p:nvSpPr>
        <p:spPr>
          <a:xfrm>
            <a:off x="0" y="-67733"/>
            <a:ext cx="12192000" cy="6925733"/>
          </a:xfrm>
          <a:custGeom>
            <a:avLst/>
            <a:gdLst>
              <a:gd name="csX0" fmla="*/ 1325657 w 12191996"/>
              <a:gd name="csY0" fmla="*/ 5598434 h 6857998"/>
              <a:gd name="csX1" fmla="*/ 1175654 w 12191996"/>
              <a:gd name="csY1" fmla="*/ 5748437 h 6857998"/>
              <a:gd name="csX2" fmla="*/ 1175654 w 12191996"/>
              <a:gd name="csY2" fmla="*/ 6348431 h 6857998"/>
              <a:gd name="csX3" fmla="*/ 1325657 w 12191996"/>
              <a:gd name="csY3" fmla="*/ 6498434 h 6857998"/>
              <a:gd name="csX4" fmla="*/ 1925651 w 12191996"/>
              <a:gd name="csY4" fmla="*/ 6498434 h 6857998"/>
              <a:gd name="csX5" fmla="*/ 2075654 w 12191996"/>
              <a:gd name="csY5" fmla="*/ 6348431 h 6857998"/>
              <a:gd name="csX6" fmla="*/ 2075654 w 12191996"/>
              <a:gd name="csY6" fmla="*/ 5748437 h 6857998"/>
              <a:gd name="csX7" fmla="*/ 1925651 w 12191996"/>
              <a:gd name="csY7" fmla="*/ 5598434 h 6857998"/>
              <a:gd name="csX8" fmla="*/ 4741957 w 12191996"/>
              <a:gd name="csY8" fmla="*/ 5453210 h 6857998"/>
              <a:gd name="csX9" fmla="*/ 4625638 w 12191996"/>
              <a:gd name="csY9" fmla="*/ 5569529 h 6857998"/>
              <a:gd name="csX10" fmla="*/ 4625638 w 12191996"/>
              <a:gd name="csY10" fmla="*/ 6034793 h 6857998"/>
              <a:gd name="csX11" fmla="*/ 4741957 w 12191996"/>
              <a:gd name="csY11" fmla="*/ 6151112 h 6857998"/>
              <a:gd name="csX12" fmla="*/ 5210443 w 12191996"/>
              <a:gd name="csY12" fmla="*/ 6151112 h 6857998"/>
              <a:gd name="csX13" fmla="*/ 5326762 w 12191996"/>
              <a:gd name="csY13" fmla="*/ 6034793 h 6857998"/>
              <a:gd name="csX14" fmla="*/ 5326762 w 12191996"/>
              <a:gd name="csY14" fmla="*/ 5569529 h 6857998"/>
              <a:gd name="csX15" fmla="*/ 5210443 w 12191996"/>
              <a:gd name="csY15" fmla="*/ 5453210 h 6857998"/>
              <a:gd name="csX16" fmla="*/ 2363382 w 12191996"/>
              <a:gd name="csY16" fmla="*/ 5251112 h 6857998"/>
              <a:gd name="csX17" fmla="*/ 2213379 w 12191996"/>
              <a:gd name="csY17" fmla="*/ 5401115 h 6857998"/>
              <a:gd name="csX18" fmla="*/ 2213379 w 12191996"/>
              <a:gd name="csY18" fmla="*/ 6001109 h 6857998"/>
              <a:gd name="csX19" fmla="*/ 2363382 w 12191996"/>
              <a:gd name="csY19" fmla="*/ 6151112 h 6857998"/>
              <a:gd name="csX20" fmla="*/ 2963376 w 12191996"/>
              <a:gd name="csY20" fmla="*/ 6151112 h 6857998"/>
              <a:gd name="csX21" fmla="*/ 3113379 w 12191996"/>
              <a:gd name="csY21" fmla="*/ 6001109 h 6857998"/>
              <a:gd name="csX22" fmla="*/ 3113379 w 12191996"/>
              <a:gd name="csY22" fmla="*/ 5401115 h 6857998"/>
              <a:gd name="csX23" fmla="*/ 2963376 w 12191996"/>
              <a:gd name="csY23" fmla="*/ 5251112 h 6857998"/>
              <a:gd name="csX24" fmla="*/ 3457245 w 12191996"/>
              <a:gd name="csY24" fmla="*/ 5251111 h 6857998"/>
              <a:gd name="csX25" fmla="*/ 3251106 w 12191996"/>
              <a:gd name="csY25" fmla="*/ 5457250 h 6857998"/>
              <a:gd name="csX26" fmla="*/ 3251106 w 12191996"/>
              <a:gd name="csY26" fmla="*/ 6298103 h 6857998"/>
              <a:gd name="csX27" fmla="*/ 3457245 w 12191996"/>
              <a:gd name="csY27" fmla="*/ 6504242 h 6857998"/>
              <a:gd name="csX28" fmla="*/ 4281774 w 12191996"/>
              <a:gd name="csY28" fmla="*/ 6504242 h 6857998"/>
              <a:gd name="csX29" fmla="*/ 4487914 w 12191996"/>
              <a:gd name="csY29" fmla="*/ 6298103 h 6857998"/>
              <a:gd name="csX30" fmla="*/ 4487914 w 12191996"/>
              <a:gd name="csY30" fmla="*/ 5457250 h 6857998"/>
              <a:gd name="csX31" fmla="*/ 4281774 w 12191996"/>
              <a:gd name="csY31" fmla="*/ 5251111 h 6857998"/>
              <a:gd name="csX32" fmla="*/ 1854527 w 12191996"/>
              <a:gd name="csY32" fmla="*/ 4511718 h 6857998"/>
              <a:gd name="csX33" fmla="*/ 1763380 w 12191996"/>
              <a:gd name="csY33" fmla="*/ 4602865 h 6857998"/>
              <a:gd name="csX34" fmla="*/ 1763380 w 12191996"/>
              <a:gd name="csY34" fmla="*/ 4967440 h 6857998"/>
              <a:gd name="csX35" fmla="*/ 1854527 w 12191996"/>
              <a:gd name="csY35" fmla="*/ 5058587 h 6857998"/>
              <a:gd name="csX36" fmla="*/ 2572233 w 12191996"/>
              <a:gd name="csY36" fmla="*/ 5058587 h 6857998"/>
              <a:gd name="csX37" fmla="*/ 2663380 w 12191996"/>
              <a:gd name="csY37" fmla="*/ 4967440 h 6857998"/>
              <a:gd name="csX38" fmla="*/ 2663380 w 12191996"/>
              <a:gd name="csY38" fmla="*/ 4602865 h 6857998"/>
              <a:gd name="csX39" fmla="*/ 2572233 w 12191996"/>
              <a:gd name="csY39" fmla="*/ 4511718 h 6857998"/>
              <a:gd name="csX40" fmla="*/ 3106773 w 12191996"/>
              <a:gd name="csY40" fmla="*/ 4319196 h 6857998"/>
              <a:gd name="csX41" fmla="*/ 2987904 w 12191996"/>
              <a:gd name="csY41" fmla="*/ 4438065 h 6857998"/>
              <a:gd name="csX42" fmla="*/ 2987904 w 12191996"/>
              <a:gd name="csY42" fmla="*/ 4939719 h 6857998"/>
              <a:gd name="csX43" fmla="*/ 3106773 w 12191996"/>
              <a:gd name="csY43" fmla="*/ 5058588 h 6857998"/>
              <a:gd name="csX44" fmla="*/ 3582238 w 12191996"/>
              <a:gd name="csY44" fmla="*/ 5058588 h 6857998"/>
              <a:gd name="csX45" fmla="*/ 3701106 w 12191996"/>
              <a:gd name="csY45" fmla="*/ 4939719 h 6857998"/>
              <a:gd name="csX46" fmla="*/ 3701106 w 12191996"/>
              <a:gd name="csY46" fmla="*/ 4438065 h 6857998"/>
              <a:gd name="csX47" fmla="*/ 3582238 w 12191996"/>
              <a:gd name="csY47" fmla="*/ 4319196 h 6857998"/>
              <a:gd name="csX48" fmla="*/ 3988835 w 12191996"/>
              <a:gd name="csY48" fmla="*/ 4158588 h 6857998"/>
              <a:gd name="csX49" fmla="*/ 3838832 w 12191996"/>
              <a:gd name="csY49" fmla="*/ 4308591 h 6857998"/>
              <a:gd name="csX50" fmla="*/ 3838832 w 12191996"/>
              <a:gd name="csY50" fmla="*/ 4908585 h 6857998"/>
              <a:gd name="csX51" fmla="*/ 3988835 w 12191996"/>
              <a:gd name="csY51" fmla="*/ 5058588 h 6857998"/>
              <a:gd name="csX52" fmla="*/ 4588828 w 12191996"/>
              <a:gd name="csY52" fmla="*/ 5058588 h 6857998"/>
              <a:gd name="csX53" fmla="*/ 4738831 w 12191996"/>
              <a:gd name="csY53" fmla="*/ 4908585 h 6857998"/>
              <a:gd name="csX54" fmla="*/ 4738831 w 12191996"/>
              <a:gd name="csY54" fmla="*/ 4308591 h 6857998"/>
              <a:gd name="csX55" fmla="*/ 4588828 w 12191996"/>
              <a:gd name="csY55" fmla="*/ 4158588 h 6857998"/>
              <a:gd name="csX56" fmla="*/ 492636 w 12191996"/>
              <a:gd name="csY56" fmla="*/ 4158588 h 6857998"/>
              <a:gd name="csX57" fmla="*/ 283776 w 12191996"/>
              <a:gd name="csY57" fmla="*/ 4367448 h 6857998"/>
              <a:gd name="csX58" fmla="*/ 283776 w 12191996"/>
              <a:gd name="csY58" fmla="*/ 5202860 h 6857998"/>
              <a:gd name="csX59" fmla="*/ 492636 w 12191996"/>
              <a:gd name="csY59" fmla="*/ 5411720 h 6857998"/>
              <a:gd name="csX60" fmla="*/ 1416794 w 12191996"/>
              <a:gd name="csY60" fmla="*/ 5411720 h 6857998"/>
              <a:gd name="csX61" fmla="*/ 1625654 w 12191996"/>
              <a:gd name="csY61" fmla="*/ 5202860 h 6857998"/>
              <a:gd name="csX62" fmla="*/ 1625654 w 12191996"/>
              <a:gd name="csY62" fmla="*/ 4367448 h 6857998"/>
              <a:gd name="csX63" fmla="*/ 1416794 w 12191996"/>
              <a:gd name="csY63" fmla="*/ 4158588 h 6857998"/>
              <a:gd name="csX64" fmla="*/ 1267770 w 12191996"/>
              <a:gd name="csY64" fmla="*/ 3413388 h 6857998"/>
              <a:gd name="csX65" fmla="*/ 1175655 w 12191996"/>
              <a:gd name="csY65" fmla="*/ 3505503 h 6857998"/>
              <a:gd name="csX66" fmla="*/ 1175655 w 12191996"/>
              <a:gd name="csY66" fmla="*/ 3873949 h 6857998"/>
              <a:gd name="csX67" fmla="*/ 1267770 w 12191996"/>
              <a:gd name="csY67" fmla="*/ 3966064 h 6857998"/>
              <a:gd name="csX68" fmla="*/ 1720338 w 12191996"/>
              <a:gd name="csY68" fmla="*/ 3966064 h 6857998"/>
              <a:gd name="csX69" fmla="*/ 1812453 w 12191996"/>
              <a:gd name="csY69" fmla="*/ 3873949 h 6857998"/>
              <a:gd name="csX70" fmla="*/ 1812453 w 12191996"/>
              <a:gd name="csY70" fmla="*/ 3505503 h 6857998"/>
              <a:gd name="csX71" fmla="*/ 1720338 w 12191996"/>
              <a:gd name="csY71" fmla="*/ 3413388 h 6857998"/>
              <a:gd name="csX72" fmla="*/ 3375309 w 12191996"/>
              <a:gd name="csY72" fmla="*/ 3220865 h 6857998"/>
              <a:gd name="csX73" fmla="*/ 3251107 w 12191996"/>
              <a:gd name="csY73" fmla="*/ 3345066 h 6857998"/>
              <a:gd name="csX74" fmla="*/ 3251107 w 12191996"/>
              <a:gd name="csY74" fmla="*/ 3841862 h 6857998"/>
              <a:gd name="csX75" fmla="*/ 3375309 w 12191996"/>
              <a:gd name="csY75" fmla="*/ 3966064 h 6857998"/>
              <a:gd name="csX76" fmla="*/ 3922279 w 12191996"/>
              <a:gd name="csY76" fmla="*/ 3966064 h 6857998"/>
              <a:gd name="csX77" fmla="*/ 4046481 w 12191996"/>
              <a:gd name="csY77" fmla="*/ 3841862 h 6857998"/>
              <a:gd name="csX78" fmla="*/ 4046481 w 12191996"/>
              <a:gd name="csY78" fmla="*/ 3345066 h 6857998"/>
              <a:gd name="csX79" fmla="*/ 3922279 w 12191996"/>
              <a:gd name="csY79" fmla="*/ 3220865 h 6857998"/>
              <a:gd name="csX80" fmla="*/ 2126612 w 12191996"/>
              <a:gd name="csY80" fmla="*/ 3171651 h 6857998"/>
              <a:gd name="csX81" fmla="*/ 1950178 w 12191996"/>
              <a:gd name="csY81" fmla="*/ 3348084 h 6857998"/>
              <a:gd name="csX82" fmla="*/ 1950178 w 12191996"/>
              <a:gd name="csY82" fmla="*/ 4142763 h 6857998"/>
              <a:gd name="csX83" fmla="*/ 2126612 w 12191996"/>
              <a:gd name="csY83" fmla="*/ 4319196 h 6857998"/>
              <a:gd name="csX84" fmla="*/ 2832323 w 12191996"/>
              <a:gd name="csY84" fmla="*/ 4319196 h 6857998"/>
              <a:gd name="csX85" fmla="*/ 3008756 w 12191996"/>
              <a:gd name="csY85" fmla="*/ 4142763 h 6857998"/>
              <a:gd name="csX86" fmla="*/ 3008756 w 12191996"/>
              <a:gd name="csY86" fmla="*/ 3348084 h 6857998"/>
              <a:gd name="csX87" fmla="*/ 2832323 w 12191996"/>
              <a:gd name="csY87" fmla="*/ 3171651 h 6857998"/>
              <a:gd name="csX88" fmla="*/ 4452356 w 12191996"/>
              <a:gd name="csY88" fmla="*/ 2984937 h 6857998"/>
              <a:gd name="csX89" fmla="*/ 4288831 w 12191996"/>
              <a:gd name="csY89" fmla="*/ 3148462 h 6857998"/>
              <a:gd name="csX90" fmla="*/ 4288831 w 12191996"/>
              <a:gd name="csY90" fmla="*/ 3802539 h 6857998"/>
              <a:gd name="csX91" fmla="*/ 4452356 w 12191996"/>
              <a:gd name="csY91" fmla="*/ 3966064 h 6857998"/>
              <a:gd name="csX92" fmla="*/ 5396443 w 12191996"/>
              <a:gd name="csY92" fmla="*/ 3966064 h 6857998"/>
              <a:gd name="csX93" fmla="*/ 5559968 w 12191996"/>
              <a:gd name="csY93" fmla="*/ 3802539 h 6857998"/>
              <a:gd name="csX94" fmla="*/ 5559968 w 12191996"/>
              <a:gd name="csY94" fmla="*/ 3148462 h 6857998"/>
              <a:gd name="csX95" fmla="*/ 5396443 w 12191996"/>
              <a:gd name="csY95" fmla="*/ 2984937 h 6857998"/>
              <a:gd name="csX96" fmla="*/ 3955153 w 12191996"/>
              <a:gd name="csY96" fmla="*/ 2175640 h 6857998"/>
              <a:gd name="csX97" fmla="*/ 3838834 w 12191996"/>
              <a:gd name="csY97" fmla="*/ 2291959 h 6857998"/>
              <a:gd name="csX98" fmla="*/ 3838834 w 12191996"/>
              <a:gd name="csY98" fmla="*/ 2757222 h 6857998"/>
              <a:gd name="csX99" fmla="*/ 3955153 w 12191996"/>
              <a:gd name="csY99" fmla="*/ 2873542 h 6857998"/>
              <a:gd name="csX100" fmla="*/ 4907623 w 12191996"/>
              <a:gd name="csY100" fmla="*/ 2873542 h 6857998"/>
              <a:gd name="csX101" fmla="*/ 5023944 w 12191996"/>
              <a:gd name="csY101" fmla="*/ 2757222 h 6857998"/>
              <a:gd name="csX102" fmla="*/ 5023944 w 12191996"/>
              <a:gd name="csY102" fmla="*/ 2291959 h 6857998"/>
              <a:gd name="csX103" fmla="*/ 4907623 w 12191996"/>
              <a:gd name="csY103" fmla="*/ 2175640 h 6857998"/>
              <a:gd name="csX104" fmla="*/ 1879700 w 12191996"/>
              <a:gd name="csY104" fmla="*/ 2175639 h 6857998"/>
              <a:gd name="csX105" fmla="*/ 1763381 w 12191996"/>
              <a:gd name="csY105" fmla="*/ 2291959 h 6857998"/>
              <a:gd name="csX106" fmla="*/ 1763381 w 12191996"/>
              <a:gd name="csY106" fmla="*/ 2757222 h 6857998"/>
              <a:gd name="csX107" fmla="*/ 1879700 w 12191996"/>
              <a:gd name="csY107" fmla="*/ 2873540 h 6857998"/>
              <a:gd name="csX108" fmla="*/ 2364121 w 12191996"/>
              <a:gd name="csY108" fmla="*/ 2873540 h 6857998"/>
              <a:gd name="csX109" fmla="*/ 2480440 w 12191996"/>
              <a:gd name="csY109" fmla="*/ 2757222 h 6857998"/>
              <a:gd name="csX110" fmla="*/ 2480440 w 12191996"/>
              <a:gd name="csY110" fmla="*/ 2291959 h 6857998"/>
              <a:gd name="csX111" fmla="*/ 2364121 w 12191996"/>
              <a:gd name="csY111" fmla="*/ 2175639 h 6857998"/>
              <a:gd name="csX112" fmla="*/ 656325 w 12191996"/>
              <a:gd name="csY112" fmla="*/ 1973542 h 6857998"/>
              <a:gd name="csX113" fmla="*/ 462454 w 12191996"/>
              <a:gd name="csY113" fmla="*/ 2167412 h 6857998"/>
              <a:gd name="csX114" fmla="*/ 462454 w 12191996"/>
              <a:gd name="csY114" fmla="*/ 3032805 h 6857998"/>
              <a:gd name="csX115" fmla="*/ 656325 w 12191996"/>
              <a:gd name="csY115" fmla="*/ 3226675 h 6857998"/>
              <a:gd name="csX116" fmla="*/ 1431785 w 12191996"/>
              <a:gd name="csY116" fmla="*/ 3226675 h 6857998"/>
              <a:gd name="csX117" fmla="*/ 1625656 w 12191996"/>
              <a:gd name="csY117" fmla="*/ 3032805 h 6857998"/>
              <a:gd name="csX118" fmla="*/ 1625656 w 12191996"/>
              <a:gd name="csY118" fmla="*/ 2167412 h 6857998"/>
              <a:gd name="csX119" fmla="*/ 1431785 w 12191996"/>
              <a:gd name="csY119" fmla="*/ 1973542 h 6857998"/>
              <a:gd name="csX120" fmla="*/ 2831951 w 12191996"/>
              <a:gd name="csY120" fmla="*/ 1973542 h 6857998"/>
              <a:gd name="csX121" fmla="*/ 2663382 w 12191996"/>
              <a:gd name="csY121" fmla="*/ 2142111 h 6857998"/>
              <a:gd name="csX122" fmla="*/ 2663382 w 12191996"/>
              <a:gd name="csY122" fmla="*/ 2816368 h 6857998"/>
              <a:gd name="csX123" fmla="*/ 2831951 w 12191996"/>
              <a:gd name="csY123" fmla="*/ 2984937 h 6857998"/>
              <a:gd name="csX124" fmla="*/ 3532539 w 12191996"/>
              <a:gd name="csY124" fmla="*/ 2984937 h 6857998"/>
              <a:gd name="csX125" fmla="*/ 3701108 w 12191996"/>
              <a:gd name="csY125" fmla="*/ 2816368 h 6857998"/>
              <a:gd name="csX126" fmla="*/ 3701108 w 12191996"/>
              <a:gd name="csY126" fmla="*/ 2142111 h 6857998"/>
              <a:gd name="csX127" fmla="*/ 3532539 w 12191996"/>
              <a:gd name="csY127" fmla="*/ 1973542 h 6857998"/>
              <a:gd name="csX128" fmla="*/ 3711917 w 12191996"/>
              <a:gd name="csY128" fmla="*/ 1266655 h 6857998"/>
              <a:gd name="csX129" fmla="*/ 3627157 w 12191996"/>
              <a:gd name="csY129" fmla="*/ 1351416 h 6857998"/>
              <a:gd name="csX130" fmla="*/ 3627157 w 12191996"/>
              <a:gd name="csY130" fmla="*/ 1690449 h 6857998"/>
              <a:gd name="csX131" fmla="*/ 3711917 w 12191996"/>
              <a:gd name="csY131" fmla="*/ 1775210 h 6857998"/>
              <a:gd name="csX132" fmla="*/ 4066346 w 12191996"/>
              <a:gd name="csY132" fmla="*/ 1775210 h 6857998"/>
              <a:gd name="csX133" fmla="*/ 4151107 w 12191996"/>
              <a:gd name="csY133" fmla="*/ 1690449 h 6857998"/>
              <a:gd name="csX134" fmla="*/ 4151107 w 12191996"/>
              <a:gd name="csY134" fmla="*/ 1351416 h 6857998"/>
              <a:gd name="csX135" fmla="*/ 4066346 w 12191996"/>
              <a:gd name="csY135" fmla="*/ 1266655 h 6857998"/>
              <a:gd name="csX136" fmla="*/ 949608 w 12191996"/>
              <a:gd name="csY136" fmla="*/ 875211 h 6857998"/>
              <a:gd name="csX137" fmla="*/ 799605 w 12191996"/>
              <a:gd name="csY137" fmla="*/ 1025214 h 6857998"/>
              <a:gd name="csX138" fmla="*/ 799605 w 12191996"/>
              <a:gd name="csY138" fmla="*/ 1625208 h 6857998"/>
              <a:gd name="csX139" fmla="*/ 949608 w 12191996"/>
              <a:gd name="csY139" fmla="*/ 1775211 h 6857998"/>
              <a:gd name="csX140" fmla="*/ 1925653 w 12191996"/>
              <a:gd name="csY140" fmla="*/ 1775211 h 6857998"/>
              <a:gd name="csX141" fmla="*/ 2075656 w 12191996"/>
              <a:gd name="csY141" fmla="*/ 1625208 h 6857998"/>
              <a:gd name="csX142" fmla="*/ 2075656 w 12191996"/>
              <a:gd name="csY142" fmla="*/ 1025214 h 6857998"/>
              <a:gd name="csX143" fmla="*/ 1925653 w 12191996"/>
              <a:gd name="csY143" fmla="*/ 875211 h 6857998"/>
              <a:gd name="csX144" fmla="*/ 4438835 w 12191996"/>
              <a:gd name="csY144" fmla="*/ 875211 h 6857998"/>
              <a:gd name="csX145" fmla="*/ 4288832 w 12191996"/>
              <a:gd name="csY145" fmla="*/ 1025214 h 6857998"/>
              <a:gd name="csX146" fmla="*/ 4288832 w 12191996"/>
              <a:gd name="csY146" fmla="*/ 1625208 h 6857998"/>
              <a:gd name="csX147" fmla="*/ 4438835 w 12191996"/>
              <a:gd name="csY147" fmla="*/ 1775211 h 6857998"/>
              <a:gd name="csX148" fmla="*/ 5038832 w 12191996"/>
              <a:gd name="csY148" fmla="*/ 1775211 h 6857998"/>
              <a:gd name="csX149" fmla="*/ 5188832 w 12191996"/>
              <a:gd name="csY149" fmla="*/ 1625208 h 6857998"/>
              <a:gd name="csX150" fmla="*/ 5188832 w 12191996"/>
              <a:gd name="csY150" fmla="*/ 1025214 h 6857998"/>
              <a:gd name="csX151" fmla="*/ 5038832 w 12191996"/>
              <a:gd name="csY151" fmla="*/ 875211 h 6857998"/>
              <a:gd name="csX152" fmla="*/ 2423419 w 12191996"/>
              <a:gd name="csY152" fmla="*/ 515007 h 6857998"/>
              <a:gd name="csX153" fmla="*/ 2213382 w 12191996"/>
              <a:gd name="csY153" fmla="*/ 725045 h 6857998"/>
              <a:gd name="csX154" fmla="*/ 2213382 w 12191996"/>
              <a:gd name="csY154" fmla="*/ 1565173 h 6857998"/>
              <a:gd name="csX155" fmla="*/ 2423419 w 12191996"/>
              <a:gd name="csY155" fmla="*/ 1775211 h 6857998"/>
              <a:gd name="csX156" fmla="*/ 3279395 w 12191996"/>
              <a:gd name="csY156" fmla="*/ 1775211 h 6857998"/>
              <a:gd name="csX157" fmla="*/ 3489433 w 12191996"/>
              <a:gd name="csY157" fmla="*/ 1565173 h 6857998"/>
              <a:gd name="csX158" fmla="*/ 3489433 w 12191996"/>
              <a:gd name="csY158" fmla="*/ 725045 h 6857998"/>
              <a:gd name="csX159" fmla="*/ 3279395 w 12191996"/>
              <a:gd name="csY159" fmla="*/ 515007 h 6857998"/>
              <a:gd name="csX160" fmla="*/ 0 w 12191996"/>
              <a:gd name="csY160" fmla="*/ 0 h 6857998"/>
              <a:gd name="csX161" fmla="*/ 12191996 w 12191996"/>
              <a:gd name="csY161" fmla="*/ 0 h 6857998"/>
              <a:gd name="csX162" fmla="*/ 12191996 w 12191996"/>
              <a:gd name="csY162" fmla="*/ 6857998 h 6857998"/>
              <a:gd name="csX163" fmla="*/ 0 w 12191996"/>
              <a:gd name="csY163" fmla="*/ 6857998 h 6857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</a:cxnLst>
            <a:rect l="l" t="t" r="r" b="b"/>
            <a:pathLst>
              <a:path w="12191996" h="6857998">
                <a:moveTo>
                  <a:pt x="1325657" y="5598434"/>
                </a:moveTo>
                <a:cubicBezTo>
                  <a:pt x="1242813" y="5598434"/>
                  <a:pt x="1175654" y="5665593"/>
                  <a:pt x="1175654" y="5748437"/>
                </a:cubicBezTo>
                <a:lnTo>
                  <a:pt x="1175654" y="6348431"/>
                </a:lnTo>
                <a:cubicBezTo>
                  <a:pt x="1175654" y="6431275"/>
                  <a:pt x="1242813" y="6498434"/>
                  <a:pt x="1325657" y="6498434"/>
                </a:cubicBezTo>
                <a:lnTo>
                  <a:pt x="1925651" y="6498434"/>
                </a:lnTo>
                <a:cubicBezTo>
                  <a:pt x="2008495" y="6498434"/>
                  <a:pt x="2075654" y="6431275"/>
                  <a:pt x="2075654" y="6348431"/>
                </a:cubicBezTo>
                <a:lnTo>
                  <a:pt x="2075654" y="5748437"/>
                </a:lnTo>
                <a:cubicBezTo>
                  <a:pt x="2075654" y="5665593"/>
                  <a:pt x="2008495" y="5598434"/>
                  <a:pt x="1925651" y="5598434"/>
                </a:cubicBezTo>
                <a:close/>
                <a:moveTo>
                  <a:pt x="4741957" y="5453210"/>
                </a:moveTo>
                <a:cubicBezTo>
                  <a:pt x="4677716" y="5453210"/>
                  <a:pt x="4625638" y="5505288"/>
                  <a:pt x="4625638" y="5569529"/>
                </a:cubicBezTo>
                <a:lnTo>
                  <a:pt x="4625638" y="6034793"/>
                </a:lnTo>
                <a:cubicBezTo>
                  <a:pt x="4625638" y="6099034"/>
                  <a:pt x="4677716" y="6151112"/>
                  <a:pt x="4741957" y="6151112"/>
                </a:cubicBezTo>
                <a:lnTo>
                  <a:pt x="5210443" y="6151112"/>
                </a:lnTo>
                <a:cubicBezTo>
                  <a:pt x="5274684" y="6151112"/>
                  <a:pt x="5326762" y="6099034"/>
                  <a:pt x="5326762" y="6034793"/>
                </a:cubicBezTo>
                <a:lnTo>
                  <a:pt x="5326762" y="5569529"/>
                </a:lnTo>
                <a:cubicBezTo>
                  <a:pt x="5326762" y="5505288"/>
                  <a:pt x="5274684" y="5453210"/>
                  <a:pt x="5210443" y="5453210"/>
                </a:cubicBezTo>
                <a:close/>
                <a:moveTo>
                  <a:pt x="2363382" y="5251112"/>
                </a:moveTo>
                <a:cubicBezTo>
                  <a:pt x="2280538" y="5251112"/>
                  <a:pt x="2213379" y="5318271"/>
                  <a:pt x="2213379" y="5401115"/>
                </a:cubicBezTo>
                <a:lnTo>
                  <a:pt x="2213379" y="6001109"/>
                </a:lnTo>
                <a:cubicBezTo>
                  <a:pt x="2213379" y="6083953"/>
                  <a:pt x="2280538" y="6151112"/>
                  <a:pt x="2363382" y="6151112"/>
                </a:cubicBezTo>
                <a:lnTo>
                  <a:pt x="2963376" y="6151112"/>
                </a:lnTo>
                <a:cubicBezTo>
                  <a:pt x="3046220" y="6151112"/>
                  <a:pt x="3113379" y="6083953"/>
                  <a:pt x="3113379" y="6001109"/>
                </a:cubicBezTo>
                <a:lnTo>
                  <a:pt x="3113379" y="5401115"/>
                </a:lnTo>
                <a:cubicBezTo>
                  <a:pt x="3113379" y="5318271"/>
                  <a:pt x="3046220" y="5251112"/>
                  <a:pt x="2963376" y="5251112"/>
                </a:cubicBezTo>
                <a:close/>
                <a:moveTo>
                  <a:pt x="3457245" y="5251111"/>
                </a:moveTo>
                <a:cubicBezTo>
                  <a:pt x="3343398" y="5251111"/>
                  <a:pt x="3251106" y="5343403"/>
                  <a:pt x="3251106" y="5457250"/>
                </a:cubicBezTo>
                <a:lnTo>
                  <a:pt x="3251106" y="6298103"/>
                </a:lnTo>
                <a:cubicBezTo>
                  <a:pt x="3251106" y="6411950"/>
                  <a:pt x="3343398" y="6504242"/>
                  <a:pt x="3457245" y="6504242"/>
                </a:cubicBezTo>
                <a:lnTo>
                  <a:pt x="4281774" y="6504242"/>
                </a:lnTo>
                <a:cubicBezTo>
                  <a:pt x="4395622" y="6504242"/>
                  <a:pt x="4487914" y="6411950"/>
                  <a:pt x="4487914" y="6298103"/>
                </a:cubicBezTo>
                <a:lnTo>
                  <a:pt x="4487914" y="5457250"/>
                </a:lnTo>
                <a:cubicBezTo>
                  <a:pt x="4487914" y="5343403"/>
                  <a:pt x="4395622" y="5251111"/>
                  <a:pt x="4281774" y="5251111"/>
                </a:cubicBezTo>
                <a:close/>
                <a:moveTo>
                  <a:pt x="1854527" y="4511718"/>
                </a:moveTo>
                <a:cubicBezTo>
                  <a:pt x="1804188" y="4511718"/>
                  <a:pt x="1763380" y="4552526"/>
                  <a:pt x="1763380" y="4602865"/>
                </a:cubicBezTo>
                <a:lnTo>
                  <a:pt x="1763380" y="4967440"/>
                </a:lnTo>
                <a:cubicBezTo>
                  <a:pt x="1763380" y="5017779"/>
                  <a:pt x="1804188" y="5058587"/>
                  <a:pt x="1854527" y="5058587"/>
                </a:cubicBezTo>
                <a:lnTo>
                  <a:pt x="2572233" y="5058587"/>
                </a:lnTo>
                <a:cubicBezTo>
                  <a:pt x="2622572" y="5058587"/>
                  <a:pt x="2663380" y="5017779"/>
                  <a:pt x="2663380" y="4967440"/>
                </a:cubicBezTo>
                <a:lnTo>
                  <a:pt x="2663380" y="4602865"/>
                </a:lnTo>
                <a:cubicBezTo>
                  <a:pt x="2663380" y="4552526"/>
                  <a:pt x="2622572" y="4511718"/>
                  <a:pt x="2572233" y="4511718"/>
                </a:cubicBezTo>
                <a:close/>
                <a:moveTo>
                  <a:pt x="3106773" y="4319196"/>
                </a:moveTo>
                <a:cubicBezTo>
                  <a:pt x="3041123" y="4319196"/>
                  <a:pt x="2987904" y="4372415"/>
                  <a:pt x="2987904" y="4438065"/>
                </a:cubicBezTo>
                <a:lnTo>
                  <a:pt x="2987904" y="4939719"/>
                </a:lnTo>
                <a:cubicBezTo>
                  <a:pt x="2987904" y="5005369"/>
                  <a:pt x="3041123" y="5058588"/>
                  <a:pt x="3106773" y="5058588"/>
                </a:cubicBezTo>
                <a:lnTo>
                  <a:pt x="3582238" y="5058588"/>
                </a:lnTo>
                <a:cubicBezTo>
                  <a:pt x="3647887" y="5058588"/>
                  <a:pt x="3701106" y="5005369"/>
                  <a:pt x="3701106" y="4939719"/>
                </a:cubicBezTo>
                <a:lnTo>
                  <a:pt x="3701106" y="4438065"/>
                </a:lnTo>
                <a:cubicBezTo>
                  <a:pt x="3701106" y="4372415"/>
                  <a:pt x="3647887" y="4319196"/>
                  <a:pt x="3582238" y="4319196"/>
                </a:cubicBezTo>
                <a:close/>
                <a:moveTo>
                  <a:pt x="3988835" y="4158588"/>
                </a:moveTo>
                <a:cubicBezTo>
                  <a:pt x="3905991" y="4158588"/>
                  <a:pt x="3838832" y="4225747"/>
                  <a:pt x="3838832" y="4308591"/>
                </a:cubicBezTo>
                <a:lnTo>
                  <a:pt x="3838832" y="4908585"/>
                </a:lnTo>
                <a:cubicBezTo>
                  <a:pt x="3838832" y="4991429"/>
                  <a:pt x="3905991" y="5058588"/>
                  <a:pt x="3988835" y="5058588"/>
                </a:cubicBezTo>
                <a:lnTo>
                  <a:pt x="4588828" y="5058588"/>
                </a:lnTo>
                <a:cubicBezTo>
                  <a:pt x="4671673" y="5058588"/>
                  <a:pt x="4738831" y="4991429"/>
                  <a:pt x="4738831" y="4908585"/>
                </a:cubicBezTo>
                <a:lnTo>
                  <a:pt x="4738831" y="4308591"/>
                </a:lnTo>
                <a:cubicBezTo>
                  <a:pt x="4738831" y="4225747"/>
                  <a:pt x="4671673" y="4158588"/>
                  <a:pt x="4588828" y="4158588"/>
                </a:cubicBezTo>
                <a:close/>
                <a:moveTo>
                  <a:pt x="492636" y="4158588"/>
                </a:moveTo>
                <a:cubicBezTo>
                  <a:pt x="377286" y="4158588"/>
                  <a:pt x="283776" y="4252098"/>
                  <a:pt x="283776" y="4367448"/>
                </a:cubicBezTo>
                <a:lnTo>
                  <a:pt x="283776" y="5202860"/>
                </a:lnTo>
                <a:cubicBezTo>
                  <a:pt x="283776" y="5318210"/>
                  <a:pt x="377286" y="5411720"/>
                  <a:pt x="492636" y="5411720"/>
                </a:cubicBezTo>
                <a:lnTo>
                  <a:pt x="1416794" y="5411720"/>
                </a:lnTo>
                <a:cubicBezTo>
                  <a:pt x="1532144" y="5411720"/>
                  <a:pt x="1625654" y="5318210"/>
                  <a:pt x="1625654" y="5202860"/>
                </a:cubicBezTo>
                <a:lnTo>
                  <a:pt x="1625654" y="4367448"/>
                </a:lnTo>
                <a:cubicBezTo>
                  <a:pt x="1625654" y="4252098"/>
                  <a:pt x="1532144" y="4158588"/>
                  <a:pt x="1416794" y="4158588"/>
                </a:cubicBezTo>
                <a:close/>
                <a:moveTo>
                  <a:pt x="1267770" y="3413388"/>
                </a:moveTo>
                <a:cubicBezTo>
                  <a:pt x="1216896" y="3413388"/>
                  <a:pt x="1175655" y="3454629"/>
                  <a:pt x="1175655" y="3505503"/>
                </a:cubicBezTo>
                <a:lnTo>
                  <a:pt x="1175655" y="3873949"/>
                </a:lnTo>
                <a:cubicBezTo>
                  <a:pt x="1175655" y="3924823"/>
                  <a:pt x="1216896" y="3966064"/>
                  <a:pt x="1267770" y="3966064"/>
                </a:cubicBezTo>
                <a:lnTo>
                  <a:pt x="1720338" y="3966064"/>
                </a:lnTo>
                <a:cubicBezTo>
                  <a:pt x="1771212" y="3966064"/>
                  <a:pt x="1812453" y="3924823"/>
                  <a:pt x="1812453" y="3873949"/>
                </a:cubicBezTo>
                <a:lnTo>
                  <a:pt x="1812453" y="3505503"/>
                </a:lnTo>
                <a:cubicBezTo>
                  <a:pt x="1812453" y="3454629"/>
                  <a:pt x="1771212" y="3413388"/>
                  <a:pt x="1720338" y="3413388"/>
                </a:cubicBezTo>
                <a:close/>
                <a:moveTo>
                  <a:pt x="3375309" y="3220865"/>
                </a:moveTo>
                <a:cubicBezTo>
                  <a:pt x="3306714" y="3220865"/>
                  <a:pt x="3251107" y="3276472"/>
                  <a:pt x="3251107" y="3345066"/>
                </a:cubicBezTo>
                <a:lnTo>
                  <a:pt x="3251107" y="3841862"/>
                </a:lnTo>
                <a:cubicBezTo>
                  <a:pt x="3251107" y="3910457"/>
                  <a:pt x="3306714" y="3966064"/>
                  <a:pt x="3375309" y="3966064"/>
                </a:cubicBezTo>
                <a:lnTo>
                  <a:pt x="3922279" y="3966064"/>
                </a:lnTo>
                <a:cubicBezTo>
                  <a:pt x="3990874" y="3966064"/>
                  <a:pt x="4046481" y="3910457"/>
                  <a:pt x="4046481" y="3841862"/>
                </a:cubicBezTo>
                <a:lnTo>
                  <a:pt x="4046481" y="3345066"/>
                </a:lnTo>
                <a:cubicBezTo>
                  <a:pt x="4046481" y="3276472"/>
                  <a:pt x="3990874" y="3220865"/>
                  <a:pt x="3922279" y="3220865"/>
                </a:cubicBezTo>
                <a:close/>
                <a:moveTo>
                  <a:pt x="2126612" y="3171651"/>
                </a:moveTo>
                <a:cubicBezTo>
                  <a:pt x="2029171" y="3171651"/>
                  <a:pt x="1950178" y="3250642"/>
                  <a:pt x="1950178" y="3348084"/>
                </a:cubicBezTo>
                <a:lnTo>
                  <a:pt x="1950178" y="4142763"/>
                </a:lnTo>
                <a:cubicBezTo>
                  <a:pt x="1950178" y="4240204"/>
                  <a:pt x="2029171" y="4319196"/>
                  <a:pt x="2126612" y="4319196"/>
                </a:cubicBezTo>
                <a:lnTo>
                  <a:pt x="2832323" y="4319196"/>
                </a:lnTo>
                <a:cubicBezTo>
                  <a:pt x="2929764" y="4319196"/>
                  <a:pt x="3008756" y="4240204"/>
                  <a:pt x="3008756" y="4142763"/>
                </a:cubicBezTo>
                <a:lnTo>
                  <a:pt x="3008756" y="3348084"/>
                </a:lnTo>
                <a:cubicBezTo>
                  <a:pt x="3008756" y="3250642"/>
                  <a:pt x="2929764" y="3171651"/>
                  <a:pt x="2832323" y="3171651"/>
                </a:cubicBezTo>
                <a:close/>
                <a:moveTo>
                  <a:pt x="4452356" y="2984937"/>
                </a:moveTo>
                <a:cubicBezTo>
                  <a:pt x="4362044" y="2984937"/>
                  <a:pt x="4288831" y="3058150"/>
                  <a:pt x="4288831" y="3148462"/>
                </a:cubicBezTo>
                <a:lnTo>
                  <a:pt x="4288831" y="3802539"/>
                </a:lnTo>
                <a:cubicBezTo>
                  <a:pt x="4288831" y="3892851"/>
                  <a:pt x="4362044" y="3966064"/>
                  <a:pt x="4452356" y="3966064"/>
                </a:cubicBezTo>
                <a:lnTo>
                  <a:pt x="5396443" y="3966064"/>
                </a:lnTo>
                <a:cubicBezTo>
                  <a:pt x="5486755" y="3966064"/>
                  <a:pt x="5559968" y="3892851"/>
                  <a:pt x="5559968" y="3802539"/>
                </a:cubicBezTo>
                <a:lnTo>
                  <a:pt x="5559968" y="3148462"/>
                </a:lnTo>
                <a:cubicBezTo>
                  <a:pt x="5559968" y="3058150"/>
                  <a:pt x="5486755" y="2984937"/>
                  <a:pt x="5396443" y="2984937"/>
                </a:cubicBezTo>
                <a:close/>
                <a:moveTo>
                  <a:pt x="3955153" y="2175640"/>
                </a:moveTo>
                <a:cubicBezTo>
                  <a:pt x="3890911" y="2175640"/>
                  <a:pt x="3838834" y="2227718"/>
                  <a:pt x="3838834" y="2291959"/>
                </a:cubicBezTo>
                <a:lnTo>
                  <a:pt x="3838834" y="2757222"/>
                </a:lnTo>
                <a:cubicBezTo>
                  <a:pt x="3838834" y="2821464"/>
                  <a:pt x="3890911" y="2873542"/>
                  <a:pt x="3955153" y="2873542"/>
                </a:cubicBezTo>
                <a:lnTo>
                  <a:pt x="4907623" y="2873542"/>
                </a:lnTo>
                <a:cubicBezTo>
                  <a:pt x="4971865" y="2873542"/>
                  <a:pt x="5023944" y="2821464"/>
                  <a:pt x="5023944" y="2757222"/>
                </a:cubicBezTo>
                <a:lnTo>
                  <a:pt x="5023944" y="2291959"/>
                </a:lnTo>
                <a:cubicBezTo>
                  <a:pt x="5023944" y="2227718"/>
                  <a:pt x="4971865" y="2175640"/>
                  <a:pt x="4907623" y="2175640"/>
                </a:cubicBezTo>
                <a:close/>
                <a:moveTo>
                  <a:pt x="1879700" y="2175639"/>
                </a:moveTo>
                <a:cubicBezTo>
                  <a:pt x="1815459" y="2175639"/>
                  <a:pt x="1763381" y="2227718"/>
                  <a:pt x="1763381" y="2291959"/>
                </a:cubicBezTo>
                <a:lnTo>
                  <a:pt x="1763381" y="2757222"/>
                </a:lnTo>
                <a:cubicBezTo>
                  <a:pt x="1763381" y="2821462"/>
                  <a:pt x="1815459" y="2873540"/>
                  <a:pt x="1879700" y="2873540"/>
                </a:cubicBezTo>
                <a:lnTo>
                  <a:pt x="2364121" y="2873540"/>
                </a:lnTo>
                <a:cubicBezTo>
                  <a:pt x="2428362" y="2873540"/>
                  <a:pt x="2480440" y="2821462"/>
                  <a:pt x="2480440" y="2757222"/>
                </a:cubicBezTo>
                <a:lnTo>
                  <a:pt x="2480440" y="2291959"/>
                </a:lnTo>
                <a:cubicBezTo>
                  <a:pt x="2480440" y="2227718"/>
                  <a:pt x="2428362" y="2175639"/>
                  <a:pt x="2364121" y="2175639"/>
                </a:cubicBezTo>
                <a:close/>
                <a:moveTo>
                  <a:pt x="656325" y="1973542"/>
                </a:moveTo>
                <a:cubicBezTo>
                  <a:pt x="549253" y="1973542"/>
                  <a:pt x="462454" y="2060341"/>
                  <a:pt x="462454" y="2167412"/>
                </a:cubicBezTo>
                <a:lnTo>
                  <a:pt x="462454" y="3032805"/>
                </a:lnTo>
                <a:cubicBezTo>
                  <a:pt x="462454" y="3139877"/>
                  <a:pt x="549253" y="3226675"/>
                  <a:pt x="656325" y="3226675"/>
                </a:cubicBezTo>
                <a:lnTo>
                  <a:pt x="1431785" y="3226675"/>
                </a:lnTo>
                <a:cubicBezTo>
                  <a:pt x="1538857" y="3226675"/>
                  <a:pt x="1625656" y="3139877"/>
                  <a:pt x="1625656" y="3032805"/>
                </a:cubicBezTo>
                <a:lnTo>
                  <a:pt x="1625656" y="2167412"/>
                </a:lnTo>
                <a:cubicBezTo>
                  <a:pt x="1625656" y="2060341"/>
                  <a:pt x="1538857" y="1973542"/>
                  <a:pt x="1431785" y="1973542"/>
                </a:cubicBezTo>
                <a:close/>
                <a:moveTo>
                  <a:pt x="2831951" y="1973542"/>
                </a:moveTo>
                <a:cubicBezTo>
                  <a:pt x="2738854" y="1973542"/>
                  <a:pt x="2663382" y="2049013"/>
                  <a:pt x="2663382" y="2142111"/>
                </a:cubicBezTo>
                <a:lnTo>
                  <a:pt x="2663382" y="2816368"/>
                </a:lnTo>
                <a:cubicBezTo>
                  <a:pt x="2663382" y="2909466"/>
                  <a:pt x="2738854" y="2984937"/>
                  <a:pt x="2831951" y="2984937"/>
                </a:cubicBezTo>
                <a:lnTo>
                  <a:pt x="3532539" y="2984937"/>
                </a:lnTo>
                <a:cubicBezTo>
                  <a:pt x="3625637" y="2984937"/>
                  <a:pt x="3701108" y="2909466"/>
                  <a:pt x="3701108" y="2816368"/>
                </a:cubicBezTo>
                <a:lnTo>
                  <a:pt x="3701108" y="2142111"/>
                </a:lnTo>
                <a:cubicBezTo>
                  <a:pt x="3701108" y="2049013"/>
                  <a:pt x="3625637" y="1973542"/>
                  <a:pt x="3532539" y="1973542"/>
                </a:cubicBezTo>
                <a:close/>
                <a:moveTo>
                  <a:pt x="3711917" y="1266655"/>
                </a:moveTo>
                <a:cubicBezTo>
                  <a:pt x="3665105" y="1266655"/>
                  <a:pt x="3627157" y="1304604"/>
                  <a:pt x="3627157" y="1351416"/>
                </a:cubicBezTo>
                <a:lnTo>
                  <a:pt x="3627157" y="1690449"/>
                </a:lnTo>
                <a:cubicBezTo>
                  <a:pt x="3627157" y="1737261"/>
                  <a:pt x="3665105" y="1775210"/>
                  <a:pt x="3711917" y="1775210"/>
                </a:cubicBezTo>
                <a:lnTo>
                  <a:pt x="4066346" y="1775210"/>
                </a:lnTo>
                <a:cubicBezTo>
                  <a:pt x="4113158" y="1775210"/>
                  <a:pt x="4151107" y="1737261"/>
                  <a:pt x="4151107" y="1690449"/>
                </a:cubicBezTo>
                <a:lnTo>
                  <a:pt x="4151107" y="1351416"/>
                </a:lnTo>
                <a:cubicBezTo>
                  <a:pt x="4151107" y="1304604"/>
                  <a:pt x="4113158" y="1266655"/>
                  <a:pt x="4066346" y="1266655"/>
                </a:cubicBezTo>
                <a:close/>
                <a:moveTo>
                  <a:pt x="949608" y="875211"/>
                </a:moveTo>
                <a:cubicBezTo>
                  <a:pt x="866764" y="875211"/>
                  <a:pt x="799605" y="942370"/>
                  <a:pt x="799605" y="1025214"/>
                </a:cubicBezTo>
                <a:lnTo>
                  <a:pt x="799605" y="1625208"/>
                </a:lnTo>
                <a:cubicBezTo>
                  <a:pt x="799605" y="1708052"/>
                  <a:pt x="866764" y="1775211"/>
                  <a:pt x="949608" y="1775211"/>
                </a:cubicBezTo>
                <a:lnTo>
                  <a:pt x="1925653" y="1775211"/>
                </a:lnTo>
                <a:cubicBezTo>
                  <a:pt x="2008497" y="1775211"/>
                  <a:pt x="2075656" y="1708052"/>
                  <a:pt x="2075656" y="1625208"/>
                </a:cubicBezTo>
                <a:lnTo>
                  <a:pt x="2075656" y="1025214"/>
                </a:lnTo>
                <a:cubicBezTo>
                  <a:pt x="2075656" y="942370"/>
                  <a:pt x="2008497" y="875211"/>
                  <a:pt x="1925653" y="875211"/>
                </a:cubicBezTo>
                <a:close/>
                <a:moveTo>
                  <a:pt x="4438835" y="875211"/>
                </a:moveTo>
                <a:cubicBezTo>
                  <a:pt x="4355991" y="875211"/>
                  <a:pt x="4288832" y="942370"/>
                  <a:pt x="4288832" y="1025214"/>
                </a:cubicBezTo>
                <a:lnTo>
                  <a:pt x="4288832" y="1625208"/>
                </a:lnTo>
                <a:cubicBezTo>
                  <a:pt x="4288832" y="1708052"/>
                  <a:pt x="4355991" y="1775211"/>
                  <a:pt x="4438835" y="1775211"/>
                </a:cubicBezTo>
                <a:lnTo>
                  <a:pt x="5038832" y="1775211"/>
                </a:lnTo>
                <a:cubicBezTo>
                  <a:pt x="5121674" y="1775211"/>
                  <a:pt x="5188832" y="1708052"/>
                  <a:pt x="5188832" y="1625208"/>
                </a:cubicBezTo>
                <a:lnTo>
                  <a:pt x="5188832" y="1025214"/>
                </a:lnTo>
                <a:cubicBezTo>
                  <a:pt x="5188832" y="942370"/>
                  <a:pt x="5121674" y="875211"/>
                  <a:pt x="5038832" y="875211"/>
                </a:cubicBezTo>
                <a:close/>
                <a:moveTo>
                  <a:pt x="2423419" y="515007"/>
                </a:moveTo>
                <a:cubicBezTo>
                  <a:pt x="2307419" y="515007"/>
                  <a:pt x="2213382" y="609044"/>
                  <a:pt x="2213382" y="725045"/>
                </a:cubicBezTo>
                <a:lnTo>
                  <a:pt x="2213382" y="1565173"/>
                </a:lnTo>
                <a:cubicBezTo>
                  <a:pt x="2213382" y="1681174"/>
                  <a:pt x="2307419" y="1775211"/>
                  <a:pt x="2423419" y="1775211"/>
                </a:cubicBezTo>
                <a:lnTo>
                  <a:pt x="3279395" y="1775211"/>
                </a:lnTo>
                <a:cubicBezTo>
                  <a:pt x="3395396" y="1775211"/>
                  <a:pt x="3489433" y="1681174"/>
                  <a:pt x="3489433" y="1565173"/>
                </a:cubicBezTo>
                <a:lnTo>
                  <a:pt x="3489433" y="725045"/>
                </a:lnTo>
                <a:cubicBezTo>
                  <a:pt x="3489433" y="609044"/>
                  <a:pt x="3395396" y="515007"/>
                  <a:pt x="3279395" y="515007"/>
                </a:cubicBezTo>
                <a:close/>
                <a:moveTo>
                  <a:pt x="0" y="0"/>
                </a:moveTo>
                <a:lnTo>
                  <a:pt x="12191996" y="0"/>
                </a:lnTo>
                <a:lnTo>
                  <a:pt x="12191996" y="6857998"/>
                </a:lnTo>
                <a:lnTo>
                  <a:pt x="0" y="68579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F8CC38E0-8F3F-61D0-1BEC-94FE60287D79}"/>
              </a:ext>
            </a:extLst>
          </p:cNvPr>
          <p:cNvSpPr/>
          <p:nvPr/>
        </p:nvSpPr>
        <p:spPr>
          <a:xfrm>
            <a:off x="6603124" y="6024880"/>
            <a:ext cx="5588875" cy="44704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fr-FR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Thème n°1 – Organisation et transformations de la matière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12093EBE-663D-6D29-EF35-957434DBEF97}"/>
              </a:ext>
            </a:extLst>
          </p:cNvPr>
          <p:cNvSpPr txBox="1"/>
          <p:nvPr/>
        </p:nvSpPr>
        <p:spPr>
          <a:xfrm>
            <a:off x="6323402" y="2452306"/>
            <a:ext cx="57447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dirty="0">
                <a:latin typeface="Comic Sans MS" panose="030F0702030302020204" pitchFamily="66" charset="0"/>
                <a:ea typeface="Wandohope" panose="020B0503020000020004" pitchFamily="18" charset="-128"/>
                <a:cs typeface="Vijaya" panose="020B0502040204020203" pitchFamily="18" charset="0"/>
              </a:rPr>
              <a:t>Des atomes aux ions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2FB8C1EB-B316-C9AE-2DD2-6B70C3A26632}"/>
              </a:ext>
            </a:extLst>
          </p:cNvPr>
          <p:cNvSpPr txBox="1"/>
          <p:nvPr/>
        </p:nvSpPr>
        <p:spPr>
          <a:xfrm>
            <a:off x="6323402" y="1500567"/>
            <a:ext cx="3706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latin typeface="Comic Sans MS" panose="030F0702030302020204" pitchFamily="66" charset="0"/>
                <a:cs typeface="Vijaya" panose="020B0502040204020203" pitchFamily="18" charset="0"/>
              </a:rPr>
              <a:t>Chapitre 02</a:t>
            </a:r>
          </a:p>
        </p:txBody>
      </p:sp>
    </p:spTree>
    <p:extLst>
      <p:ext uri="{BB962C8B-B14F-4D97-AF65-F5344CB8AC3E}">
        <p14:creationId xmlns:p14="http://schemas.microsoft.com/office/powerpoint/2010/main" val="3943728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9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17"/>
            </p:par>
            <p:video>
              <p:cMediaNode vol="80000" mute="1">
                <p:cTn id="18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  <p:bldLst>
      <p:bldP spid="84" grpId="0" animBg="1"/>
      <p:bldP spid="81" grpId="0" build="allAtOnce"/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D261F58-C178-86A6-087B-4DEC87642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652" y="146802"/>
            <a:ext cx="11350924" cy="629993"/>
          </a:xfrm>
        </p:spPr>
        <p:txBody>
          <a:bodyPr>
            <a:noAutofit/>
          </a:bodyPr>
          <a:lstStyle/>
          <a:p>
            <a:r>
              <a:rPr lang="fr-FR" dirty="0">
                <a:solidFill>
                  <a:srgbClr val="C00000"/>
                </a:solidFill>
                <a:latin typeface="Comic Sans MS" panose="030F0702030302020204" pitchFamily="66" charset="0"/>
              </a:rPr>
              <a:t>I. Description d’un ion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064F84C-3166-A2BA-0455-D1F7F8542C78}"/>
              </a:ext>
            </a:extLst>
          </p:cNvPr>
          <p:cNvSpPr txBox="1"/>
          <p:nvPr/>
        </p:nvSpPr>
        <p:spPr>
          <a:xfrm>
            <a:off x="148652" y="1639758"/>
            <a:ext cx="11948098" cy="142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Un </a:t>
            </a:r>
            <a:r>
              <a:rPr lang="fr-FR" sz="3600" b="1" i="1" dirty="0">
                <a:solidFill>
                  <a:schemeClr val="accent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ion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est </a:t>
            </a:r>
            <a:r>
              <a:rPr lang="fr-FR" sz="3600" b="1" i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un atome 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ou </a:t>
            </a:r>
            <a:r>
              <a:rPr lang="fr-FR" sz="3600" b="1" i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une molécule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qui a </a:t>
            </a:r>
            <a:r>
              <a:rPr lang="fr-FR" sz="3600" b="1" i="1" dirty="0">
                <a:solidFill>
                  <a:schemeClr val="accent5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gagné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ou </a:t>
            </a:r>
            <a:r>
              <a:rPr lang="fr-FR" sz="3600" b="1" i="1" dirty="0">
                <a:solidFill>
                  <a:schemeClr val="accent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perdu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un ou plusieurs </a:t>
            </a:r>
            <a:r>
              <a:rPr lang="fr-FR" sz="3600" dirty="0">
                <a:solidFill>
                  <a:srgbClr val="7030A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électrons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6947D317-804D-D5D2-3655-3A436216AFAD}"/>
              </a:ext>
            </a:extLst>
          </p:cNvPr>
          <p:cNvSpPr txBox="1">
            <a:spLocks/>
          </p:cNvSpPr>
          <p:nvPr/>
        </p:nvSpPr>
        <p:spPr>
          <a:xfrm>
            <a:off x="436860" y="776795"/>
            <a:ext cx="9165165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solidFill>
                  <a:schemeClr val="accent5"/>
                </a:solidFill>
                <a:latin typeface="Comic Sans MS" panose="030F0702030302020204" pitchFamily="66" charset="0"/>
              </a:rPr>
              <a:t>1) Les cations et les anions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E459AA1F-B1CE-6141-8246-93D87E3DC5AD}"/>
              </a:ext>
            </a:extLst>
          </p:cNvPr>
          <p:cNvSpPr txBox="1"/>
          <p:nvPr/>
        </p:nvSpPr>
        <p:spPr>
          <a:xfrm>
            <a:off x="121951" y="3429000"/>
            <a:ext cx="11948098" cy="72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Il existe deux types d’ions, </a:t>
            </a:r>
            <a:r>
              <a:rPr lang="fr-FR" sz="3600" b="1" i="1" dirty="0">
                <a:solidFill>
                  <a:schemeClr val="accent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les cations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et </a:t>
            </a:r>
            <a:r>
              <a:rPr lang="fr-FR" sz="3600" b="1" i="1" dirty="0">
                <a:solidFill>
                  <a:schemeClr val="accent5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les anions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1502F69-E049-F058-35E2-AAE48EBF2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68" y="4447601"/>
            <a:ext cx="11826981" cy="236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1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4D40F24-3055-B4F1-F0B4-E1C844851E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8079925"/>
              </p:ext>
            </p:extLst>
          </p:nvPr>
        </p:nvGraphicFramePr>
        <p:xfrm>
          <a:off x="514431" y="974308"/>
          <a:ext cx="11163138" cy="509082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404810">
                  <a:extLst>
                    <a:ext uri="{9D8B030D-6E8A-4147-A177-3AD203B41FA5}">
                      <a16:colId xmlns:a16="http://schemas.microsoft.com/office/drawing/2014/main" val="2930283153"/>
                    </a:ext>
                  </a:extLst>
                </a:gridCol>
                <a:gridCol w="3379164">
                  <a:extLst>
                    <a:ext uri="{9D8B030D-6E8A-4147-A177-3AD203B41FA5}">
                      <a16:colId xmlns:a16="http://schemas.microsoft.com/office/drawing/2014/main" val="2514972904"/>
                    </a:ext>
                  </a:extLst>
                </a:gridCol>
                <a:gridCol w="3379164">
                  <a:extLst>
                    <a:ext uri="{9D8B030D-6E8A-4147-A177-3AD203B41FA5}">
                      <a16:colId xmlns:a16="http://schemas.microsoft.com/office/drawing/2014/main" val="377770497"/>
                    </a:ext>
                  </a:extLst>
                </a:gridCol>
              </a:tblGrid>
              <a:tr h="12727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7595516"/>
                  </a:ext>
                </a:extLst>
              </a:tr>
              <a:tr h="127270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1553700"/>
                  </a:ext>
                </a:extLst>
              </a:tr>
              <a:tr h="127270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833705"/>
                  </a:ext>
                </a:extLst>
              </a:tr>
              <a:tr h="127270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12636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16520ED0-6B35-65CE-656D-5569E325CA9A}"/>
              </a:ext>
            </a:extLst>
          </p:cNvPr>
          <p:cNvSpPr txBox="1"/>
          <p:nvPr/>
        </p:nvSpPr>
        <p:spPr>
          <a:xfrm>
            <a:off x="5399288" y="1047349"/>
            <a:ext cx="2273099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4800" b="1" dirty="0">
                <a:solidFill>
                  <a:schemeClr val="bg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Cation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9BEAA05-728F-52B4-ACA8-84109033C12E}"/>
              </a:ext>
            </a:extLst>
          </p:cNvPr>
          <p:cNvSpPr txBox="1"/>
          <p:nvPr/>
        </p:nvSpPr>
        <p:spPr>
          <a:xfrm>
            <a:off x="8850473" y="1061024"/>
            <a:ext cx="2273099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4800" b="1" dirty="0">
                <a:solidFill>
                  <a:schemeClr val="bg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Anion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803ED44-3C9E-037D-ACEE-6CEE6E67227B}"/>
              </a:ext>
            </a:extLst>
          </p:cNvPr>
          <p:cNvSpPr txBox="1"/>
          <p:nvPr/>
        </p:nvSpPr>
        <p:spPr>
          <a:xfrm>
            <a:off x="1068428" y="1061024"/>
            <a:ext cx="2273099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4800" b="1" dirty="0">
                <a:solidFill>
                  <a:schemeClr val="bg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Nom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3133A74-EBF2-9E87-D897-B806F1D12787}"/>
              </a:ext>
            </a:extLst>
          </p:cNvPr>
          <p:cNvSpPr txBox="1"/>
          <p:nvPr/>
        </p:nvSpPr>
        <p:spPr>
          <a:xfrm>
            <a:off x="658813" y="2428766"/>
            <a:ext cx="4300637" cy="72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b="1" dirty="0">
                <a:solidFill>
                  <a:schemeClr val="bg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Positif ou négatif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4D4AC1-D1E6-C99B-FE5E-FC516FFB9F61}"/>
              </a:ext>
            </a:extLst>
          </p:cNvPr>
          <p:cNvSpPr txBox="1"/>
          <p:nvPr/>
        </p:nvSpPr>
        <p:spPr>
          <a:xfrm>
            <a:off x="658813" y="3701664"/>
            <a:ext cx="4300637" cy="72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b="1" dirty="0">
                <a:solidFill>
                  <a:schemeClr val="bg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Perte ou gain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62D0F3E-C18F-9892-6C32-EFE68CA733DC}"/>
              </a:ext>
            </a:extLst>
          </p:cNvPr>
          <p:cNvSpPr txBox="1"/>
          <p:nvPr/>
        </p:nvSpPr>
        <p:spPr>
          <a:xfrm>
            <a:off x="658813" y="4974562"/>
            <a:ext cx="4300637" cy="727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b="1" dirty="0">
                <a:solidFill>
                  <a:schemeClr val="bg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Bilan des charges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D0B4BD8-31BA-C108-E1C1-68441ECE19E3}"/>
              </a:ext>
            </a:extLst>
          </p:cNvPr>
          <p:cNvSpPr txBox="1"/>
          <p:nvPr/>
        </p:nvSpPr>
        <p:spPr>
          <a:xfrm>
            <a:off x="5536556" y="2322903"/>
            <a:ext cx="2135831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48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Positif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0636711-1A70-1933-56AA-15C31766A248}"/>
              </a:ext>
            </a:extLst>
          </p:cNvPr>
          <p:cNvSpPr txBox="1"/>
          <p:nvPr/>
        </p:nvSpPr>
        <p:spPr>
          <a:xfrm>
            <a:off x="8745250" y="2322903"/>
            <a:ext cx="2472649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48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Négatif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935BE4E-58A6-58CD-C650-DF16D5DC3140}"/>
              </a:ext>
            </a:extLst>
          </p:cNvPr>
          <p:cNvSpPr txBox="1"/>
          <p:nvPr/>
        </p:nvSpPr>
        <p:spPr>
          <a:xfrm>
            <a:off x="5536556" y="3676597"/>
            <a:ext cx="2135831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48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Perte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0CA91A0-E339-5288-9925-087D8F161B77}"/>
              </a:ext>
            </a:extLst>
          </p:cNvPr>
          <p:cNvSpPr txBox="1"/>
          <p:nvPr/>
        </p:nvSpPr>
        <p:spPr>
          <a:xfrm>
            <a:off x="8745250" y="3676597"/>
            <a:ext cx="2472649" cy="939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48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Gain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E6E3269-7AD6-7F80-CCE9-7BC8963B8989}"/>
              </a:ext>
            </a:extLst>
          </p:cNvPr>
          <p:cNvSpPr txBox="1"/>
          <p:nvPr/>
        </p:nvSpPr>
        <p:spPr>
          <a:xfrm>
            <a:off x="5188500" y="4871356"/>
            <a:ext cx="2831941" cy="1124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Plus de protons que d’électrons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152F3EE8-DEF9-2A9D-F9E7-9687E23C7C6B}"/>
              </a:ext>
            </a:extLst>
          </p:cNvPr>
          <p:cNvSpPr txBox="1"/>
          <p:nvPr/>
        </p:nvSpPr>
        <p:spPr>
          <a:xfrm>
            <a:off x="8507561" y="4871356"/>
            <a:ext cx="2948025" cy="1124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2800" b="1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Plus d’électrons que de protons</a:t>
            </a:r>
          </a:p>
        </p:txBody>
      </p:sp>
    </p:spTree>
    <p:extLst>
      <p:ext uri="{BB962C8B-B14F-4D97-AF65-F5344CB8AC3E}">
        <p14:creationId xmlns:p14="http://schemas.microsoft.com/office/powerpoint/2010/main" val="426848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4A0E02C-4A97-7FA3-3E3A-7CA89C3CF1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0443" y="643467"/>
            <a:ext cx="9731113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2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9ABF207-7D78-5E03-500E-326933BC43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"/>
          <a:stretch>
            <a:fillRect/>
          </a:stretch>
        </p:blipFill>
        <p:spPr bwMode="auto">
          <a:xfrm>
            <a:off x="1143047" y="643467"/>
            <a:ext cx="9905906" cy="55710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9097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8461A0-7A2A-11D9-B432-03DEFE7C4CCD}"/>
              </a:ext>
            </a:extLst>
          </p:cNvPr>
          <p:cNvSpPr txBox="1">
            <a:spLocks/>
          </p:cNvSpPr>
          <p:nvPr/>
        </p:nvSpPr>
        <p:spPr>
          <a:xfrm>
            <a:off x="471585" y="82314"/>
            <a:ext cx="4737024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solidFill>
                  <a:schemeClr val="accent5"/>
                </a:solidFill>
                <a:latin typeface="Comic Sans MS" panose="030F0702030302020204" pitchFamily="66" charset="0"/>
              </a:rPr>
              <a:t>2) Symbole d’un ion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99A13B7-2546-29E2-9606-F2F34C7FEAD0}"/>
              </a:ext>
            </a:extLst>
          </p:cNvPr>
          <p:cNvSpPr txBox="1"/>
          <p:nvPr/>
        </p:nvSpPr>
        <p:spPr>
          <a:xfrm>
            <a:off x="121951" y="945277"/>
            <a:ext cx="11948098" cy="1420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On écrit le </a:t>
            </a:r>
            <a:r>
              <a:rPr lang="fr-FR" sz="3600" b="1" dirty="0">
                <a:solidFill>
                  <a:schemeClr val="accent1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symbole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de </a:t>
            </a:r>
            <a:r>
              <a:rPr lang="fr-FR" sz="3600" b="1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l’atome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ou la </a:t>
            </a:r>
            <a:r>
              <a:rPr lang="fr-FR" sz="3600" b="1" dirty="0">
                <a:solidFill>
                  <a:schemeClr val="tx2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formule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de la </a:t>
            </a:r>
            <a:r>
              <a:rPr lang="fr-FR" sz="3600" b="1" dirty="0">
                <a:solidFill>
                  <a:srgbClr val="7030A0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molécule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4D8BB9A-3BB2-4C6C-C331-E81B97348A45}"/>
              </a:ext>
            </a:extLst>
          </p:cNvPr>
          <p:cNvSpPr txBox="1"/>
          <p:nvPr/>
        </p:nvSpPr>
        <p:spPr>
          <a:xfrm>
            <a:off x="121951" y="2349792"/>
            <a:ext cx="11948098" cy="21125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On ajoute le </a:t>
            </a:r>
            <a:r>
              <a:rPr lang="fr-FR" sz="3600" b="1" dirty="0">
                <a:solidFill>
                  <a:schemeClr val="tx2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nombre</a:t>
            </a:r>
            <a:r>
              <a:rPr lang="fr-FR" sz="3600" b="1" dirty="0">
                <a:solidFill>
                  <a:schemeClr val="accent5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d’électrons </a:t>
            </a:r>
            <a:r>
              <a:rPr lang="fr-FR" sz="3600" b="1" dirty="0">
                <a:solidFill>
                  <a:schemeClr val="accent5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gagnés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ou </a:t>
            </a:r>
            <a:r>
              <a:rPr lang="fr-FR" sz="3600" b="1" dirty="0">
                <a:solidFill>
                  <a:schemeClr val="accent3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perdus 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en </a:t>
            </a:r>
            <a:r>
              <a:rPr lang="fr-FR" sz="36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exposant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(en haut à droite) en commençant par le </a:t>
            </a:r>
            <a:r>
              <a:rPr lang="fr-FR" sz="3600" b="1" dirty="0">
                <a:solidFill>
                  <a:schemeClr val="tx2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nombre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puis le </a:t>
            </a:r>
            <a:r>
              <a:rPr lang="fr-FR" sz="3600" b="1" dirty="0">
                <a:solidFill>
                  <a:schemeClr val="bg2"/>
                </a:solidFill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signe</a:t>
            </a:r>
            <a:r>
              <a:rPr lang="fr-FR" sz="3600" dirty="0"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(+ ou -)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D6FD829-A861-88DB-11B9-B21028494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714" y="4506275"/>
            <a:ext cx="7843403" cy="2140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6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6081F7F-B42B-8F5B-B951-3712BA691D2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8449"/>
          <a:stretch>
            <a:fillRect/>
          </a:stretch>
        </p:blipFill>
        <p:spPr>
          <a:xfrm>
            <a:off x="180215" y="1255973"/>
            <a:ext cx="11831569" cy="434605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3DEAB6-C73C-D420-AF76-7D725F6CBBB0}"/>
                  </a:ext>
                </a:extLst>
              </p:cNvPr>
              <p:cNvSpPr txBox="1"/>
              <p:nvPr/>
            </p:nvSpPr>
            <p:spPr>
              <a:xfrm>
                <a:off x="1747777" y="4282632"/>
                <a:ext cx="1573059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7B3DEAB6-C73C-D420-AF76-7D725F6CB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7777" y="4282632"/>
                <a:ext cx="1573059" cy="12311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90AABE2-3051-CD6C-6322-B6E4BC6B6663}"/>
                  </a:ext>
                </a:extLst>
              </p:cNvPr>
              <p:cNvSpPr txBox="1"/>
              <p:nvPr/>
            </p:nvSpPr>
            <p:spPr>
              <a:xfrm>
                <a:off x="5341442" y="4282632"/>
                <a:ext cx="2324867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𝑁𝐻</m:t>
                          </m:r>
                        </m:e>
                        <m:sub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bSup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590AABE2-3051-CD6C-6322-B6E4BC6B6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442" y="4282632"/>
                <a:ext cx="2324867" cy="123110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0973E99-262B-5805-05A0-BBA5915239DA}"/>
                  </a:ext>
                </a:extLst>
              </p:cNvPr>
              <p:cNvSpPr txBox="1"/>
              <p:nvPr/>
            </p:nvSpPr>
            <p:spPr>
              <a:xfrm>
                <a:off x="9371653" y="4282632"/>
                <a:ext cx="2145139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𝑁𝑎</m:t>
                          </m:r>
                        </m:e>
                        <m:sup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</m:sup>
                      </m:sSup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60973E99-262B-5805-05A0-BBA5915239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1653" y="4282632"/>
                <a:ext cx="2145139" cy="12311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80352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EABBF-63C6-3449-3D0B-65E60272F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840A88A0-E0E6-FE51-D5B2-200BF8C20F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551"/>
          <a:stretch>
            <a:fillRect/>
          </a:stretch>
        </p:blipFill>
        <p:spPr>
          <a:xfrm>
            <a:off x="227616" y="1135403"/>
            <a:ext cx="11736768" cy="458719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8334A52-A096-3828-B70C-186CB501C101}"/>
                  </a:ext>
                </a:extLst>
              </p:cNvPr>
              <p:cNvSpPr txBox="1"/>
              <p:nvPr/>
            </p:nvSpPr>
            <p:spPr>
              <a:xfrm>
                <a:off x="1373940" y="4282632"/>
                <a:ext cx="2262158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𝐻𝑂</m:t>
                          </m:r>
                        </m:e>
                        <m:sup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2" name="ZoneTexte 1">
                <a:extLst>
                  <a:ext uri="{FF2B5EF4-FFF2-40B4-BE49-F238E27FC236}">
                    <a16:creationId xmlns:a16="http://schemas.microsoft.com/office/drawing/2014/main" id="{18334A52-A096-3828-B70C-186CB501C1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3940" y="4282632"/>
                <a:ext cx="2262158" cy="123110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4391D07-5903-FBFE-EB26-48D709BC40AC}"/>
                  </a:ext>
                </a:extLst>
              </p:cNvPr>
              <p:cNvSpPr txBox="1"/>
              <p:nvPr/>
            </p:nvSpPr>
            <p:spPr>
              <a:xfrm>
                <a:off x="5341442" y="4282632"/>
                <a:ext cx="2491388" cy="12443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𝑆𝑂</m:t>
                          </m:r>
                        </m:e>
                        <m:sub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2−</m:t>
                          </m:r>
                        </m:sup>
                      </m:sSubSup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5" name="ZoneTexte 4">
                <a:extLst>
                  <a:ext uri="{FF2B5EF4-FFF2-40B4-BE49-F238E27FC236}">
                    <a16:creationId xmlns:a16="http://schemas.microsoft.com/office/drawing/2014/main" id="{04391D07-5903-FBFE-EB26-48D709BC40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1442" y="4282632"/>
                <a:ext cx="2491388" cy="12443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5BD5382-BF39-E27D-CB59-9C98221B912F}"/>
                  </a:ext>
                </a:extLst>
              </p:cNvPr>
              <p:cNvSpPr txBox="1"/>
              <p:nvPr/>
            </p:nvSpPr>
            <p:spPr>
              <a:xfrm>
                <a:off x="9163017" y="4282632"/>
                <a:ext cx="2266966" cy="12311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sSubSup>
                        <m:sSubSupPr>
                          <m:ctrlPr>
                            <a:rPr lang="fr-FR" sz="8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𝑁𝑂</m:t>
                          </m:r>
                        </m:e>
                        <m:sub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fr-FR" sz="80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</m:sup>
                      </m:sSubSup>
                    </m:oMath>
                  </m:oMathPara>
                </a14:m>
                <a:endParaRPr lang="fr-FR" sz="8000" dirty="0"/>
              </a:p>
            </p:txBody>
          </p:sp>
        </mc:Choice>
        <mc:Fallback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F5BD5382-BF39-E27D-CB59-9C98221B91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3017" y="4282632"/>
                <a:ext cx="2266966" cy="123110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482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F04DB4-9017-DB53-CF63-91B64C90C95D}"/>
              </a:ext>
            </a:extLst>
          </p:cNvPr>
          <p:cNvSpPr txBox="1">
            <a:spLocks/>
          </p:cNvSpPr>
          <p:nvPr/>
        </p:nvSpPr>
        <p:spPr>
          <a:xfrm>
            <a:off x="148652" y="146802"/>
            <a:ext cx="11350924" cy="6299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>
                <a:solidFill>
                  <a:srgbClr val="C00000"/>
                </a:solidFill>
                <a:latin typeface="Comic Sans MS" panose="030F0702030302020204" pitchFamily="66" charset="0"/>
              </a:rPr>
              <a:t>II. Les solutions ioniques</a:t>
            </a: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5B4E7D40-3C3D-391F-A6B6-C687B1A82317}"/>
              </a:ext>
            </a:extLst>
          </p:cNvPr>
          <p:cNvSpPr txBox="1">
            <a:spLocks/>
          </p:cNvSpPr>
          <p:nvPr/>
        </p:nvSpPr>
        <p:spPr>
          <a:xfrm>
            <a:off x="436860" y="776795"/>
            <a:ext cx="9165165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solidFill>
                  <a:schemeClr val="accent5"/>
                </a:solidFill>
                <a:latin typeface="Comic Sans MS" panose="030F0702030302020204" pitchFamily="66" charset="0"/>
              </a:rPr>
              <a:t>1) Définition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F42AE8C-72FC-5B67-66D0-A7FB501F8244}"/>
              </a:ext>
            </a:extLst>
          </p:cNvPr>
          <p:cNvSpPr txBox="1"/>
          <p:nvPr/>
        </p:nvSpPr>
        <p:spPr>
          <a:xfrm>
            <a:off x="436859" y="1639758"/>
            <a:ext cx="107211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Une </a:t>
            </a:r>
            <a:r>
              <a:rPr lang="fr-FR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solution chimique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est un </a:t>
            </a:r>
            <a:r>
              <a:rPr lang="fr-FR" sz="36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mélange liquide homogène</a:t>
            </a:r>
            <a:r>
              <a:rPr lang="fr-FR" sz="3600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composée d'un </a:t>
            </a:r>
            <a:r>
              <a:rPr lang="fr-FR" sz="3600" b="1" dirty="0">
                <a:solidFill>
                  <a:schemeClr val="accent3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soluté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(solide, liquide ou gaz) dissout dans un </a:t>
            </a:r>
            <a:r>
              <a:rPr lang="fr-FR" sz="3600" b="1" dirty="0">
                <a:solidFill>
                  <a:schemeClr val="accent5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solvant liquide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fr-FR" sz="2000" dirty="0">
              <a:effectLst/>
              <a:latin typeface="Comic Sans MS" panose="030F0702030302020204" pitchFamily="66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C23C93F-D8B3-F040-C795-6B60F8E1D021}"/>
              </a:ext>
            </a:extLst>
          </p:cNvPr>
          <p:cNvSpPr txBox="1"/>
          <p:nvPr/>
        </p:nvSpPr>
        <p:spPr>
          <a:xfrm>
            <a:off x="436859" y="3678832"/>
            <a:ext cx="1072113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Certains </a:t>
            </a:r>
            <a:r>
              <a:rPr lang="fr-FR" sz="3600" b="1" dirty="0">
                <a:solidFill>
                  <a:schemeClr val="accent3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solutés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(comme le sel) se séparent un deux </a:t>
            </a:r>
            <a:r>
              <a:rPr lang="fr-FR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ions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quand ils sont dissouts, un </a:t>
            </a:r>
            <a:r>
              <a:rPr lang="fr-FR" sz="3600" b="1" dirty="0">
                <a:solidFill>
                  <a:schemeClr val="accent3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cation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 et un </a:t>
            </a:r>
            <a:r>
              <a:rPr lang="fr-FR" sz="3600" b="1" dirty="0">
                <a:solidFill>
                  <a:schemeClr val="accent5"/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anion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 La solution obtenue est appelée </a:t>
            </a:r>
            <a:r>
              <a:rPr lang="fr-FR" sz="3600" b="1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solution ionique</a:t>
            </a:r>
            <a:r>
              <a:rPr lang="fr-FR" sz="3600" dirty="0">
                <a:effectLst/>
                <a:latin typeface="Comic Sans MS" panose="030F0702030302020204" pitchFamily="66" charset="0"/>
                <a:ea typeface="MS Mincho" panose="02020609040205080304" pitchFamily="49" charset="-128"/>
                <a:cs typeface="Arial" panose="020B0604020202020204" pitchFamily="34" charset="0"/>
              </a:rPr>
              <a:t>.</a:t>
            </a:r>
            <a:endParaRPr lang="fr-FR" sz="2000" dirty="0">
              <a:effectLst/>
              <a:latin typeface="Comic Sans MS" panose="030F0702030302020204" pitchFamily="66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2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Isosceles Triangle 16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F07B60-8EA1-1D7B-0BAC-DAFEEA72BB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72565" y="643467"/>
            <a:ext cx="9646870" cy="557106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4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83C4E8-2A67-1C13-9E27-33F080E7F9DB}"/>
              </a:ext>
            </a:extLst>
          </p:cNvPr>
          <p:cNvSpPr txBox="1">
            <a:spLocks/>
          </p:cNvSpPr>
          <p:nvPr/>
        </p:nvSpPr>
        <p:spPr>
          <a:xfrm>
            <a:off x="413711" y="336957"/>
            <a:ext cx="11288294" cy="8629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solidFill>
                  <a:schemeClr val="accent5"/>
                </a:solidFill>
                <a:latin typeface="Comic Sans MS" panose="030F0702030302020204" pitchFamily="66" charset="0"/>
              </a:rPr>
              <a:t>2) Conduction électrique d’une solution ionique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CC9633E-2580-D026-8599-A67061DD141F}"/>
              </a:ext>
            </a:extLst>
          </p:cNvPr>
          <p:cNvSpPr txBox="1"/>
          <p:nvPr/>
        </p:nvSpPr>
        <p:spPr>
          <a:xfrm>
            <a:off x="413711" y="1315667"/>
            <a:ext cx="1072113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FR" sz="3600" dirty="0">
                <a:latin typeface="Comic Sans MS" panose="030F0702030302020204" pitchFamily="66" charset="0"/>
              </a:rPr>
              <a:t>Les </a:t>
            </a:r>
            <a:r>
              <a:rPr lang="fr-FR" sz="3600" b="1" dirty="0">
                <a:solidFill>
                  <a:schemeClr val="tx2"/>
                </a:solidFill>
                <a:latin typeface="Comic Sans MS" panose="030F0702030302020204" pitchFamily="66" charset="0"/>
              </a:rPr>
              <a:t>solutions ioniques </a:t>
            </a:r>
            <a:r>
              <a:rPr lang="fr-FR" sz="3600" dirty="0">
                <a:latin typeface="Comic Sans MS" panose="030F0702030302020204" pitchFamily="66" charset="0"/>
              </a:rPr>
              <a:t>conduisent le </a:t>
            </a:r>
            <a:r>
              <a:rPr lang="fr-FR" sz="3600" b="1" dirty="0">
                <a:solidFill>
                  <a:schemeClr val="accent6"/>
                </a:solidFill>
                <a:latin typeface="Comic Sans MS" panose="030F0702030302020204" pitchFamily="66" charset="0"/>
              </a:rPr>
              <a:t>courant électrique</a:t>
            </a:r>
            <a:r>
              <a:rPr lang="fr-FR" sz="3600" dirty="0">
                <a:latin typeface="Comic Sans MS" panose="030F0702030302020204" pitchFamily="66" charset="0"/>
              </a:rPr>
              <a:t> grâce au déplacement des </a:t>
            </a:r>
            <a:r>
              <a:rPr lang="fr-FR" sz="3600" b="1" dirty="0">
                <a:solidFill>
                  <a:schemeClr val="accent3"/>
                </a:solidFill>
                <a:latin typeface="Comic Sans MS" panose="030F0702030302020204" pitchFamily="66" charset="0"/>
              </a:rPr>
              <a:t>ions </a:t>
            </a:r>
            <a:r>
              <a:rPr lang="fr-FR" sz="3600" dirty="0">
                <a:latin typeface="Comic Sans MS" panose="030F0702030302020204" pitchFamily="66" charset="0"/>
              </a:rPr>
              <a:t>dans la solution :</a:t>
            </a:r>
            <a:endParaRPr lang="fr-FR" sz="4000" dirty="0">
              <a:effectLst/>
              <a:latin typeface="Comic Sans MS" panose="030F0702030302020204" pitchFamily="66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351644A-8013-0D58-D964-F2E10D944C4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9575" y="2971715"/>
            <a:ext cx="3998450" cy="34788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4944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theme1.xml><?xml version="1.0" encoding="utf-8"?>
<a:theme xmlns:a="http://schemas.openxmlformats.org/drawingml/2006/main" name="Thème Office">
  <a:themeElements>
    <a:clrScheme name="Julien">
      <a:dk1>
        <a:sysClr val="windowText" lastClr="000000"/>
      </a:dk1>
      <a:lt1>
        <a:sysClr val="window" lastClr="FFFFFF"/>
      </a:lt1>
      <a:dk2>
        <a:srgbClr val="D60093"/>
      </a:dk2>
      <a:lt2>
        <a:srgbClr val="996633"/>
      </a:lt2>
      <a:accent1>
        <a:srgbClr val="C00000"/>
      </a:accent1>
      <a:accent2>
        <a:srgbClr val="FF0000"/>
      </a:accent2>
      <a:accent3>
        <a:srgbClr val="FFC000"/>
      </a:accent3>
      <a:accent4>
        <a:srgbClr val="FFFF00"/>
      </a:accent4>
      <a:accent5>
        <a:srgbClr val="92D050"/>
      </a:accent5>
      <a:accent6>
        <a:srgbClr val="00B0F0"/>
      </a:accent6>
      <a:hlink>
        <a:srgbClr val="00B050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223</Words>
  <Application>Microsoft Office PowerPoint</Application>
  <PresentationFormat>Grand écran</PresentationFormat>
  <Paragraphs>35</Paragraphs>
  <Slides>11</Slides>
  <Notes>1</Notes>
  <HiddenSlides>0</HiddenSlides>
  <MMClips>1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Cambria Math</vt:lpstr>
      <vt:lpstr>Comic Sans MS</vt:lpstr>
      <vt:lpstr>Thème Office</vt:lpstr>
      <vt:lpstr>Présentation PowerPoint</vt:lpstr>
      <vt:lpstr>I. Description d’un 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Julien Coiffard</dc:creator>
  <cp:lastModifiedBy>Julien Coiffard</cp:lastModifiedBy>
  <cp:revision>3</cp:revision>
  <dcterms:created xsi:type="dcterms:W3CDTF">2026-08-15T00:14:51Z</dcterms:created>
  <dcterms:modified xsi:type="dcterms:W3CDTF">2026-10-01T17:13:34Z</dcterms:modified>
</cp:coreProperties>
</file>